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77" r:id="rId5"/>
    <p:sldId id="283" r:id="rId6"/>
    <p:sldId id="287" r:id="rId7"/>
    <p:sldId id="274" r:id="rId8"/>
    <p:sldId id="290" r:id="rId9"/>
    <p:sldId id="288" r:id="rId10"/>
    <p:sldId id="289" r:id="rId11"/>
    <p:sldId id="281" r:id="rId12"/>
    <p:sldId id="286" r:id="rId13"/>
    <p:sldId id="291" r:id="rId14"/>
    <p:sldId id="292" r:id="rId15"/>
    <p:sldId id="293"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22"/>
    <a:srgbClr val="E900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D4FD89-4B01-4EF9-8012-69D5F59728A5}" v="616" dt="2023-10-10T21:55:29.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825" autoAdjust="0"/>
  </p:normalViewPr>
  <p:slideViewPr>
    <p:cSldViewPr snapToGrid="0">
      <p:cViewPr varScale="1">
        <p:scale>
          <a:sx n="44" d="100"/>
          <a:sy n="44" d="100"/>
        </p:scale>
        <p:origin x="1524" y="36"/>
      </p:cViewPr>
      <p:guideLst/>
    </p:cSldViewPr>
  </p:slideViewPr>
  <p:notesTextViewPr>
    <p:cViewPr>
      <p:scale>
        <a:sx n="1" d="1"/>
        <a:sy n="1" d="1"/>
      </p:scale>
      <p:origin x="0" y="-46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86CFD-1EBD-B343-839E-89A57072F385}"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5F250-87C9-E44E-B54B-1C75E0BC56E8}" type="slidenum">
              <a:rPr lang="en-US" smtClean="0"/>
              <a:t>‹#›</a:t>
            </a:fld>
            <a:endParaRPr lang="en-US"/>
          </a:p>
        </p:txBody>
      </p:sp>
    </p:spTree>
    <p:extLst>
      <p:ext uri="{BB962C8B-B14F-4D97-AF65-F5344CB8AC3E}">
        <p14:creationId xmlns:p14="http://schemas.microsoft.com/office/powerpoint/2010/main" val="1871071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lnSpc>
                <a:spcPct val="107000"/>
              </a:lnSpc>
              <a:spcAft>
                <a:spcPts val="867"/>
              </a:spcAft>
              <a:defRPr/>
            </a:pPr>
            <a:r>
              <a:rPr lang="en-NZ" sz="1200" dirty="0">
                <a:latin typeface="Calibri" panose="020F0502020204030204" pitchFamily="34" charset="0"/>
                <a:ea typeface="Calibri" panose="020F0502020204030204" pitchFamily="34" charset="0"/>
                <a:cs typeface="Times New Roman" panose="02020603050405020304" pitchFamily="18" charset="0"/>
              </a:rPr>
              <a:t>Until approximately 8 years ago I had never heard or come across the area of asset management.  I didn’t even know what it was.  Never mind thinking that I could make a career out of it.  While working in the UK for 4 years I dabbled into the area of data management.  Including the Patient Safety Team at Great Ormond Street Hospital in London one of the key children’s hospitals in the United Kingdom.  This provided me with the strong base of understanding on the importance of having high quality data.  Because having the littlest thing wrong could have a dramatic impact on people’s / children’s lives.</a:t>
            </a:r>
          </a:p>
          <a:p>
            <a:pPr defTabSz="990752">
              <a:lnSpc>
                <a:spcPct val="107000"/>
              </a:lnSpc>
              <a:spcAft>
                <a:spcPts val="867"/>
              </a:spcAft>
              <a:defRPr/>
            </a:pPr>
            <a:endParaRPr lang="en-NZ" sz="1200" dirty="0">
              <a:latin typeface="Calibri" panose="020F0502020204030204" pitchFamily="34" charset="0"/>
              <a:cs typeface="Times New Roman" panose="02020603050405020304" pitchFamily="18" charset="0"/>
            </a:endParaRPr>
          </a:p>
          <a:p>
            <a:pPr defTabSz="990752">
              <a:lnSpc>
                <a:spcPct val="107000"/>
              </a:lnSpc>
              <a:spcAft>
                <a:spcPts val="867"/>
              </a:spcAft>
              <a:defRPr/>
            </a:pPr>
            <a:r>
              <a:rPr lang="en-NZ" sz="1200" dirty="0">
                <a:latin typeface="Calibri" panose="020F0502020204030204" pitchFamily="34" charset="0"/>
                <a:cs typeface="Times New Roman" panose="02020603050405020304" pitchFamily="18" charset="0"/>
              </a:rPr>
              <a:t>Upon my return to NZ at the end of 2012 I floated around for just over a year or so before finding my first permanent job in over a decade.  In 2014 I started as an administrator for the Strategic Property team at Hamilton City Council, providing me with my first ever insight into local government.  It also provided me with the appreciation of the facets of strategic property and the important role they play within the local government setting.  Not really acknowledging this importance and how they link to asset management until recently.</a:t>
            </a:r>
          </a:p>
          <a:p>
            <a:pPr defTabSz="990752">
              <a:lnSpc>
                <a:spcPct val="107000"/>
              </a:lnSpc>
              <a:spcAft>
                <a:spcPts val="867"/>
              </a:spcAft>
              <a:defRPr/>
            </a:pPr>
            <a:endParaRPr lang="en-NZ" sz="1200" dirty="0">
              <a:latin typeface="Calibri" panose="020F0502020204030204" pitchFamily="34" charset="0"/>
              <a:cs typeface="Times New Roman" panose="02020603050405020304" pitchFamily="18" charset="0"/>
            </a:endParaRPr>
          </a:p>
          <a:p>
            <a:pPr defTabSz="990752">
              <a:lnSpc>
                <a:spcPct val="107000"/>
              </a:lnSpc>
              <a:spcAft>
                <a:spcPts val="867"/>
              </a:spcAft>
              <a:defRPr/>
            </a:pPr>
            <a:r>
              <a:rPr lang="en-NZ" sz="1200" dirty="0">
                <a:latin typeface="Calibri" panose="020F0502020204030204" pitchFamily="34" charset="0"/>
                <a:cs typeface="Times New Roman" panose="02020603050405020304" pitchFamily="18" charset="0"/>
              </a:rPr>
              <a:t>I stepped sideways into the Facilities Management team and then into asset management responsible for managing all the asset data relating to HCC’s building portfolio and helping activity owners develop their asset management plans (AMPs).</a:t>
            </a:r>
          </a:p>
          <a:p>
            <a:pPr defTabSz="990752">
              <a:lnSpc>
                <a:spcPct val="107000"/>
              </a:lnSpc>
              <a:spcAft>
                <a:spcPts val="867"/>
              </a:spcAft>
              <a:defRPr/>
            </a:pPr>
            <a:endParaRPr lang="en-NZ" sz="1200" dirty="0">
              <a:latin typeface="Calibri" panose="020F0502020204030204" pitchFamily="34" charset="0"/>
              <a:cs typeface="Times New Roman" panose="02020603050405020304" pitchFamily="18" charset="0"/>
            </a:endParaRPr>
          </a:p>
          <a:p>
            <a:pPr defTabSz="990752">
              <a:lnSpc>
                <a:spcPct val="107000"/>
              </a:lnSpc>
              <a:spcAft>
                <a:spcPts val="867"/>
              </a:spcAft>
              <a:defRPr/>
            </a:pPr>
            <a:r>
              <a:rPr lang="en-NZ" sz="1200" dirty="0">
                <a:latin typeface="Calibri" panose="020F0502020204030204" pitchFamily="34" charset="0"/>
                <a:cs typeface="Times New Roman" panose="02020603050405020304" pitchFamily="18" charset="0"/>
              </a:rPr>
              <a:t>In June 2019 I took up a role as the Facilities Asset Engineer at Waikato DC.  Where at the time there was only two of us in the asset management team.  So with my data experience I took ownership of the asset management information system to wrangle the data into a usable state.  (Which is an ongoing process still happening now) difference being is that we care for our data and want to ensure that it remains current and useful for everyone not just activity owners. “Taking Ownership”</a:t>
            </a:r>
          </a:p>
          <a:p>
            <a:pPr defTabSz="990752">
              <a:lnSpc>
                <a:spcPct val="107000"/>
              </a:lnSpc>
              <a:spcAft>
                <a:spcPts val="867"/>
              </a:spcAft>
              <a:defRPr/>
            </a:pPr>
            <a:endParaRPr lang="en-NZ" sz="1200" dirty="0">
              <a:latin typeface="Calibri" panose="020F0502020204030204" pitchFamily="34" charset="0"/>
              <a:cs typeface="Times New Roman" panose="02020603050405020304" pitchFamily="18" charset="0"/>
            </a:endParaRPr>
          </a:p>
          <a:p>
            <a:pPr defTabSz="990752">
              <a:lnSpc>
                <a:spcPct val="107000"/>
              </a:lnSpc>
              <a:spcAft>
                <a:spcPts val="867"/>
              </a:spcAft>
              <a:defRPr/>
            </a:pPr>
            <a:r>
              <a:rPr lang="en-NZ" sz="1200" dirty="0">
                <a:latin typeface="Calibri" panose="020F0502020204030204" pitchFamily="34" charset="0"/>
                <a:cs typeface="Times New Roman" panose="02020603050405020304" pitchFamily="18" charset="0"/>
              </a:rPr>
              <a:t>In October 2022 I took over as the Community Assets Manager leading all things asset management within Waikato District Council.  Also in late 2022 I was awarded the inaugural IPWEA (now </a:t>
            </a:r>
            <a:r>
              <a:rPr lang="en-NZ" sz="1200" dirty="0" err="1">
                <a:latin typeface="Calibri" panose="020F0502020204030204" pitchFamily="34" charset="0"/>
                <a:cs typeface="Times New Roman" panose="02020603050405020304" pitchFamily="18" charset="0"/>
              </a:rPr>
              <a:t>Apopo</a:t>
            </a:r>
            <a:r>
              <a:rPr lang="en-NZ" sz="1200" dirty="0">
                <a:latin typeface="Calibri" panose="020F0502020204030204" pitchFamily="34" charset="0"/>
                <a:cs typeface="Times New Roman" panose="02020603050405020304" pitchFamily="18" charset="0"/>
              </a:rPr>
              <a:t>) Priyani De Silva Currie Emerging Asset Management Scholarship, which gave me the opportunity to complete the Professional Certificate in Asset Management Planning and Integrating Asset Management and Governance qualifications.  Which are the two compulsory pre-</a:t>
            </a:r>
            <a:r>
              <a:rPr lang="en-NZ" sz="1200" dirty="0" err="1">
                <a:latin typeface="Calibri" panose="020F0502020204030204" pitchFamily="34" charset="0"/>
                <a:cs typeface="Times New Roman" panose="02020603050405020304" pitchFamily="18" charset="0"/>
              </a:rPr>
              <a:t>requistes</a:t>
            </a:r>
            <a:r>
              <a:rPr lang="en-NZ" sz="1200" dirty="0">
                <a:latin typeface="Calibri" panose="020F0502020204030204" pitchFamily="34" charset="0"/>
                <a:cs typeface="Times New Roman" panose="02020603050405020304" pitchFamily="18" charset="0"/>
              </a:rPr>
              <a:t> into gaining the internationally recognised Certified Practitioner in Asset Management (CPAM) which I am currently in the application process of obtaining.  </a:t>
            </a:r>
          </a:p>
          <a:p>
            <a:pPr defTabSz="990752">
              <a:lnSpc>
                <a:spcPct val="107000"/>
              </a:lnSpc>
              <a:spcAft>
                <a:spcPts val="867"/>
              </a:spcAft>
              <a:defRPr/>
            </a:pPr>
            <a:endParaRPr lang="en-NZ" sz="1200" dirty="0">
              <a:latin typeface="Calibri" panose="020F0502020204030204" pitchFamily="34" charset="0"/>
              <a:cs typeface="Times New Roman" panose="02020603050405020304" pitchFamily="18" charset="0"/>
            </a:endParaRPr>
          </a:p>
          <a:p>
            <a:pPr defTabSz="990752">
              <a:lnSpc>
                <a:spcPct val="107000"/>
              </a:lnSpc>
              <a:spcAft>
                <a:spcPts val="867"/>
              </a:spcAft>
              <a:defRPr/>
            </a:pPr>
            <a:r>
              <a:rPr lang="en-NZ" sz="1200" dirty="0">
                <a:latin typeface="Calibri" panose="020F0502020204030204" pitchFamily="34" charset="0"/>
                <a:cs typeface="Times New Roman" panose="02020603050405020304" pitchFamily="18" charset="0"/>
              </a:rPr>
              <a:t>This is the background to how I ended up standing in front of you today, explaining Waikato DC’s asset management journey.  As I go through the presentation you will learn where Waikato DC were, are presently and where we are heading.  As with every journey it hasn’t been smooth sailing, with challenges and obstacles put in front of us.  Which we have over come and continue to combat on a regular basis.</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2</a:t>
            </a:fld>
            <a:endParaRPr lang="en-US"/>
          </a:p>
        </p:txBody>
      </p:sp>
    </p:spTree>
    <p:extLst>
      <p:ext uri="{BB962C8B-B14F-4D97-AF65-F5344CB8AC3E}">
        <p14:creationId xmlns:p14="http://schemas.microsoft.com/office/powerpoint/2010/main" val="4050026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Communication – As with everything, communication is key, we can’t keep working in our silos we need to communicate with each other.  It whatever form works.  Both internally and externally, as our external stakeholders like our contractors all have their part to play in the asset management cycle.</a:t>
            </a:r>
          </a:p>
          <a:p>
            <a:endParaRPr lang="en-NZ" dirty="0"/>
          </a:p>
          <a:p>
            <a:r>
              <a:rPr lang="en-NZ" dirty="0"/>
              <a:t>Telling a good story and customising it to the audience you want to get the message across to is key.  If you get your story right and tell it in a way that people can understand you will not fail.  A story can change based on the person the story is being told to (customisation).  You won’t get it right first time, but customising your messages and adjusting the mediums it is told in you will get it right and you will get your message across.  As the old saying goes, practice </a:t>
            </a:r>
            <a:r>
              <a:rPr lang="en-NZ"/>
              <a:t>makes perfect.</a:t>
            </a:r>
            <a:endParaRPr lang="en-NZ" dirty="0"/>
          </a:p>
          <a:p>
            <a:endParaRPr lang="en-NZ" dirty="0"/>
          </a:p>
          <a:p>
            <a:r>
              <a:rPr lang="en-NZ" dirty="0"/>
              <a:t>Collaboration – Working Together – Asset Management is a team effort, it isn’t just the Community Assets / Asset Management’s team responsibility to educate and enhance understanding.  Everyone within an organisation needs to get behind it, ranging from the Elected Members, Executive, Strategic Planners, Strategic Property through to Asset Owners.  It touches every part of an organisation in some form, so everyone needs to get behind it and understand it.  Without that it will fail.</a:t>
            </a:r>
          </a:p>
        </p:txBody>
      </p:sp>
      <p:sp>
        <p:nvSpPr>
          <p:cNvPr id="4" name="Slide Number Placeholder 3"/>
          <p:cNvSpPr>
            <a:spLocks noGrp="1"/>
          </p:cNvSpPr>
          <p:nvPr>
            <p:ph type="sldNum" sz="quarter" idx="5"/>
          </p:nvPr>
        </p:nvSpPr>
        <p:spPr/>
        <p:txBody>
          <a:bodyPr/>
          <a:lstStyle/>
          <a:p>
            <a:fld id="{F695F250-87C9-E44E-B54B-1C75E0BC56E8}" type="slidenum">
              <a:rPr lang="en-US" smtClean="0"/>
              <a:t>11</a:t>
            </a:fld>
            <a:endParaRPr lang="en-US"/>
          </a:p>
        </p:txBody>
      </p:sp>
    </p:spTree>
    <p:extLst>
      <p:ext uri="{BB962C8B-B14F-4D97-AF65-F5344CB8AC3E}">
        <p14:creationId xmlns:p14="http://schemas.microsoft.com/office/powerpoint/2010/main" val="252817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Bringing the entire suite of Asset Management Plans into the digital space, including potential our infrastructure and financial strategies into the digital space.</a:t>
            </a:r>
          </a:p>
          <a:p>
            <a:endParaRPr lang="en-NZ" dirty="0"/>
          </a:p>
          <a:p>
            <a:r>
              <a:rPr lang="en-NZ" dirty="0"/>
              <a:t>There was one item I missed off here before submitting this presentation – The development of an Asset Management Steering Group – to continue to raise the awareness and push the importance of asset management within the organisation, it will involve a spread of key stakeholders across the organisation.  And assist the Community Assets (centre of excellence) to become a high performing team and take us to the next level.</a:t>
            </a:r>
          </a:p>
        </p:txBody>
      </p:sp>
      <p:sp>
        <p:nvSpPr>
          <p:cNvPr id="4" name="Slide Number Placeholder 3"/>
          <p:cNvSpPr>
            <a:spLocks noGrp="1"/>
          </p:cNvSpPr>
          <p:nvPr>
            <p:ph type="sldNum" sz="quarter" idx="5"/>
          </p:nvPr>
        </p:nvSpPr>
        <p:spPr/>
        <p:txBody>
          <a:bodyPr/>
          <a:lstStyle/>
          <a:p>
            <a:fld id="{F695F250-87C9-E44E-B54B-1C75E0BC56E8}" type="slidenum">
              <a:rPr lang="en-US" smtClean="0"/>
              <a:t>12</a:t>
            </a:fld>
            <a:endParaRPr lang="en-US"/>
          </a:p>
        </p:txBody>
      </p:sp>
    </p:spTree>
    <p:extLst>
      <p:ext uri="{BB962C8B-B14F-4D97-AF65-F5344CB8AC3E}">
        <p14:creationId xmlns:p14="http://schemas.microsoft.com/office/powerpoint/2010/main" val="363751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During a restructure during 2019 it was identified that there was a gap in the asset management space, and that a dedicated team needed to be set up and established to provide an internal resource and focus on everything infrastructure asset management for Waikato DC.  Which falls under the Service Delivery Directorate and currently reports directly to the Deputy GM. This has produced significant results which I will cover in more detail in a few more slides.  Ultimately creating a </a:t>
            </a:r>
            <a:r>
              <a:rPr lang="en-US" b="0" i="0" dirty="0" err="1">
                <a:solidFill>
                  <a:srgbClr val="374151"/>
                </a:solidFill>
                <a:effectLst/>
                <a:latin typeface="Söhne"/>
              </a:rPr>
              <a:t>centre</a:t>
            </a:r>
            <a:r>
              <a:rPr lang="en-US" b="0" i="0" dirty="0">
                <a:solidFill>
                  <a:srgbClr val="374151"/>
                </a:solidFill>
                <a:effectLst/>
                <a:latin typeface="Söhne"/>
              </a:rPr>
              <a:t> of excellence.</a:t>
            </a:r>
          </a:p>
          <a:p>
            <a:endParaRPr lang="en-US" b="0" i="0" dirty="0">
              <a:solidFill>
                <a:srgbClr val="374151"/>
              </a:solidFill>
              <a:effectLst/>
              <a:latin typeface="Söhne"/>
            </a:endParaRPr>
          </a:p>
          <a:p>
            <a:r>
              <a:rPr lang="en-US" b="0" i="0" dirty="0">
                <a:solidFill>
                  <a:srgbClr val="374151"/>
                </a:solidFill>
                <a:effectLst/>
                <a:latin typeface="Söhne"/>
              </a:rPr>
              <a:t>But 4 years on we now have grown into the dedicated asset management team of 6, which I am the team manager, after the boss I had chosen had left (a week after I got from getting married!!). Managing and directing all facets of infrastructure asset management in the organization.  It has taken 4 years to become a 100% fully resourced team, with our second roading asset engineer only coming aboard in mid September of this year.  We were becoming the team that the ELT first envisaged when the concept of the Community Assets Team was conceived.    </a:t>
            </a:r>
          </a:p>
          <a:p>
            <a:endParaRPr lang="en-US" b="0" i="0" dirty="0">
              <a:solidFill>
                <a:srgbClr val="374151"/>
              </a:solidFill>
              <a:effectLst/>
              <a:latin typeface="Söhne"/>
            </a:endParaRPr>
          </a:p>
          <a:p>
            <a:r>
              <a:rPr lang="en-US" b="0" i="0" dirty="0">
                <a:solidFill>
                  <a:srgbClr val="374151"/>
                </a:solidFill>
                <a:effectLst/>
                <a:latin typeface="Söhne"/>
              </a:rPr>
              <a:t>My original role was part of this restructure.  On my arrival on my first day in June 2019,  I discovered that I had no boss, and that there was only one other person in the team an Asset Information Officer.  So ownership had to be taken, two months into the role I even had input into who my boss would be.  My GM at the time admitted straight up that he knew nothing about asset management and that I was the expert and the reason he hired me.  Definitely appreciated the honesty that the executive don’t know everything and are willing to admit it.  Respecting my input and what I had to say.</a:t>
            </a:r>
          </a:p>
          <a:p>
            <a:endParaRPr lang="en-US" b="0" i="0" dirty="0">
              <a:solidFill>
                <a:srgbClr val="374151"/>
              </a:solidFill>
              <a:effectLst/>
              <a:latin typeface="Söhne"/>
            </a:endParaRPr>
          </a:p>
          <a:p>
            <a:r>
              <a:rPr lang="en-US" b="0" i="0" dirty="0">
                <a:solidFill>
                  <a:srgbClr val="374151"/>
                </a:solidFill>
                <a:effectLst/>
                <a:latin typeface="Söhne"/>
              </a:rPr>
              <a:t>Even to this day my current and previous general manager will always fight (when needed) on the importance of asset management around the executive table.  As sometimes other members of the ELT need the reminder the importance of asset management and why the team was established in the first place. Which has been needed as activity planning has seemed to taken the limelight in current LTP planning process.</a:t>
            </a:r>
          </a:p>
          <a:p>
            <a:endParaRPr lang="en-US" b="0" i="0" dirty="0">
              <a:solidFill>
                <a:srgbClr val="374151"/>
              </a:solidFill>
              <a:effectLst/>
              <a:latin typeface="Söhne"/>
            </a:endParaRPr>
          </a:p>
          <a:p>
            <a:r>
              <a:rPr lang="en-US" b="0" i="0" dirty="0">
                <a:solidFill>
                  <a:srgbClr val="374151"/>
                </a:solidFill>
                <a:effectLst/>
                <a:latin typeface="Söhne"/>
              </a:rPr>
              <a:t>Before I go any further into our journey, lets have a quick AM101 session.  So you can grasp a basic understanding of what and why we do what we do. Also why should you care about asset management.</a:t>
            </a:r>
          </a:p>
          <a:p>
            <a:endParaRPr lang="en-US" b="0" i="0" dirty="0">
              <a:solidFill>
                <a:srgbClr val="374151"/>
              </a:solidFill>
              <a:effectLst/>
              <a:latin typeface="Söhne"/>
            </a:endParaRP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3</a:t>
            </a:fld>
            <a:endParaRPr lang="en-US"/>
          </a:p>
        </p:txBody>
      </p:sp>
    </p:spTree>
    <p:extLst>
      <p:ext uri="{BB962C8B-B14F-4D97-AF65-F5344CB8AC3E}">
        <p14:creationId xmlns:p14="http://schemas.microsoft.com/office/powerpoint/2010/main" val="282738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This is the formal definition of asset management which probably does mean much to you or makes much sense.</a:t>
            </a:r>
          </a:p>
          <a:p>
            <a:pPr algn="l"/>
            <a:endParaRPr lang="en-US" b="0" i="0" dirty="0">
              <a:solidFill>
                <a:srgbClr val="374151"/>
              </a:solidFill>
              <a:effectLst/>
              <a:latin typeface="Söhne"/>
            </a:endParaRPr>
          </a:p>
          <a:p>
            <a:pPr algn="l"/>
            <a:r>
              <a:rPr lang="en-US" b="0" i="0" dirty="0">
                <a:solidFill>
                  <a:srgbClr val="374151"/>
                </a:solidFill>
                <a:effectLst/>
                <a:latin typeface="Söhne"/>
              </a:rPr>
              <a:t>Evenly spread across generations, so tomorrow’s generation is not paying for the mistakes of today’s generation and vice versa.</a:t>
            </a:r>
          </a:p>
          <a:p>
            <a:pPr algn="l"/>
            <a:endParaRPr lang="en-US" b="0" i="0" dirty="0">
              <a:solidFill>
                <a:srgbClr val="374151"/>
              </a:solidFill>
              <a:effectLst/>
              <a:latin typeface="Söhne"/>
            </a:endParaRPr>
          </a:p>
          <a:p>
            <a:pPr algn="l"/>
            <a:r>
              <a:rPr lang="en-US" b="0" i="0" dirty="0">
                <a:solidFill>
                  <a:srgbClr val="374151"/>
                </a:solidFill>
                <a:effectLst/>
                <a:latin typeface="Söhne"/>
              </a:rPr>
              <a:t>But simply:</a:t>
            </a:r>
          </a:p>
          <a:p>
            <a:pPr algn="l"/>
            <a:endParaRPr lang="en-US" b="0" i="0" dirty="0">
              <a:solidFill>
                <a:srgbClr val="374151"/>
              </a:solidFill>
              <a:effectLst/>
              <a:latin typeface="Söhne"/>
            </a:endParaRPr>
          </a:p>
          <a:p>
            <a:pPr algn="l"/>
            <a:r>
              <a:rPr lang="en-US" b="0" i="0" dirty="0">
                <a:solidFill>
                  <a:srgbClr val="374151"/>
                </a:solidFill>
                <a:effectLst/>
                <a:latin typeface="Söhne"/>
              </a:rPr>
              <a:t>It is like caring for a house, or car, but only on a bigger scale.  Think you own a home, you must maintain, repair, and potentially improve it over time.</a:t>
            </a:r>
          </a:p>
          <a:p>
            <a:pPr algn="l"/>
            <a:r>
              <a:rPr lang="en-US" b="0" i="0" dirty="0">
                <a:solidFill>
                  <a:srgbClr val="374151"/>
                </a:solidFill>
                <a:effectLst/>
                <a:latin typeface="Söhne"/>
              </a:rPr>
              <a:t>But it is more than mending broken thinks.  Planning is also important and a key aspect of what we do on a daily basis.  We need to when we need an asset, how the asset is going to function (look like), where it is going to go, how much it is going to cost (including installation), ongoing operational and maintenance costs and ultimately when it will be disposed of and how much it will cost.  (Commonly referred to as the lifecycle of an asset) – from cradle to grave.  The whole picture.</a:t>
            </a:r>
          </a:p>
          <a:p>
            <a:pPr algn="l"/>
            <a:endParaRPr lang="en-US" b="0" i="0" dirty="0">
              <a:solidFill>
                <a:srgbClr val="374151"/>
              </a:solidFill>
              <a:effectLst/>
              <a:latin typeface="Söhne"/>
            </a:endParaRPr>
          </a:p>
          <a:p>
            <a:pPr algn="l"/>
            <a:r>
              <a:rPr lang="en-US" b="0" i="0" dirty="0">
                <a:solidFill>
                  <a:srgbClr val="374151"/>
                </a:solidFill>
                <a:effectLst/>
                <a:latin typeface="Söhne"/>
              </a:rPr>
              <a:t>Asset Management entails when predicting when a road will need repairs or replacement and allowing enough funding to pay for it.  This way towns, and </a:t>
            </a:r>
            <a:r>
              <a:rPr lang="en-US" b="0" i="0" dirty="0" err="1">
                <a:solidFill>
                  <a:srgbClr val="374151"/>
                </a:solidFill>
                <a:effectLst/>
                <a:latin typeface="Söhne"/>
              </a:rPr>
              <a:t>organisations</a:t>
            </a:r>
            <a:r>
              <a:rPr lang="en-US" b="0" i="0" dirty="0">
                <a:solidFill>
                  <a:srgbClr val="374151"/>
                </a:solidFill>
                <a:effectLst/>
                <a:latin typeface="Söhne"/>
              </a:rPr>
              <a:t> can maintain their infrastructure and preventing it from deteriorating before it fails.  We often to refer to it as “crystal ball gazing” and is not an 100% science.</a:t>
            </a:r>
          </a:p>
          <a:p>
            <a:pPr marL="0" indent="0">
              <a:buFont typeface="Arial" panose="020B0604020202020204" pitchFamily="34" charset="0"/>
              <a:buNone/>
            </a:pPr>
            <a:endParaRPr lang="en-US" sz="1200" b="0" i="0" dirty="0">
              <a:solidFill>
                <a:srgbClr val="374151"/>
              </a:solidFill>
              <a:effectLst/>
              <a:latin typeface="Söhne"/>
            </a:endParaRPr>
          </a:p>
          <a:p>
            <a:pPr marL="0" indent="0">
              <a:buFont typeface="Arial" panose="020B0604020202020204" pitchFamily="34" charset="0"/>
              <a:buNone/>
            </a:pPr>
            <a:r>
              <a:rPr lang="en-US" sz="1200" dirty="0">
                <a:latin typeface="Söhne"/>
              </a:rPr>
              <a:t>Plan, maintain, and upgrade public facilities like </a:t>
            </a:r>
          </a:p>
          <a:p>
            <a:pPr marL="537750" lvl="1" indent="-285750"/>
            <a:r>
              <a:rPr lang="en-US" sz="1200" dirty="0">
                <a:latin typeface="Söhne"/>
              </a:rPr>
              <a:t>Roads, </a:t>
            </a:r>
          </a:p>
          <a:p>
            <a:pPr marL="537750" lvl="1" indent="-285750"/>
            <a:r>
              <a:rPr lang="en-US" sz="1200" dirty="0">
                <a:latin typeface="Söhne"/>
              </a:rPr>
              <a:t>Bridges,</a:t>
            </a:r>
          </a:p>
          <a:p>
            <a:pPr marL="537750" lvl="1" indent="-285750"/>
            <a:r>
              <a:rPr lang="en-US" sz="1200" dirty="0">
                <a:latin typeface="Söhne"/>
              </a:rPr>
              <a:t>Parks </a:t>
            </a:r>
          </a:p>
          <a:p>
            <a:pPr marL="537750" lvl="1" indent="-285750"/>
            <a:r>
              <a:rPr lang="en-US" sz="1200" dirty="0">
                <a:latin typeface="Söhne"/>
              </a:rPr>
              <a:t>Utilities, and</a:t>
            </a:r>
          </a:p>
          <a:p>
            <a:pPr marL="537750" lvl="1" indent="-285750"/>
            <a:r>
              <a:rPr lang="en-US" sz="1200" dirty="0">
                <a:latin typeface="Söhne"/>
              </a:rPr>
              <a:t>Buildings.</a:t>
            </a:r>
          </a:p>
          <a:p>
            <a:pPr lvl="1" indent="0">
              <a:buNone/>
            </a:pPr>
            <a:endParaRPr lang="en-US" sz="1200" dirty="0">
              <a:latin typeface="Söhne"/>
            </a:endParaRPr>
          </a:p>
          <a:p>
            <a:pPr marL="285750" indent="-285750">
              <a:buFont typeface="Arial" panose="020B0604020202020204" pitchFamily="34" charset="0"/>
              <a:buChar char="•"/>
            </a:pPr>
            <a:r>
              <a:rPr lang="en-US" sz="1200" dirty="0">
                <a:latin typeface="Söhne"/>
              </a:rPr>
              <a:t> It </a:t>
            </a:r>
            <a:r>
              <a:rPr lang="en-US" sz="1200" dirty="0" err="1">
                <a:latin typeface="Söhne"/>
              </a:rPr>
              <a:t>optimises</a:t>
            </a:r>
            <a:r>
              <a:rPr lang="en-US" sz="1200" dirty="0">
                <a:latin typeface="Söhne"/>
              </a:rPr>
              <a:t> asset lifespan, performance, and cost-effectiveness while meeting community needs throughout time.</a:t>
            </a:r>
            <a:endParaRPr lang="en-NZ" sz="1200" dirty="0">
              <a:latin typeface="Söhne"/>
            </a:endParaRPr>
          </a:p>
          <a:p>
            <a:pPr algn="l"/>
            <a:endParaRPr lang="en-US" sz="1200" b="0" i="0" dirty="0">
              <a:solidFill>
                <a:srgbClr val="374151"/>
              </a:solidFill>
              <a:effectLst/>
              <a:latin typeface="Söhne"/>
            </a:endParaRPr>
          </a:p>
          <a:p>
            <a:pPr algn="l"/>
            <a:r>
              <a:rPr lang="en-US" sz="1200" b="0" i="0" dirty="0">
                <a:solidFill>
                  <a:srgbClr val="374151"/>
                </a:solidFill>
                <a:effectLst/>
                <a:latin typeface="Söhne"/>
              </a:rPr>
              <a:t>Asset management isn’t just about </a:t>
            </a:r>
            <a:r>
              <a:rPr lang="en-US" sz="1200" b="0" i="0" dirty="0" err="1">
                <a:solidFill>
                  <a:srgbClr val="374151"/>
                </a:solidFill>
                <a:effectLst/>
                <a:latin typeface="Söhne"/>
              </a:rPr>
              <a:t>about</a:t>
            </a:r>
            <a:r>
              <a:rPr lang="en-US" sz="1200" b="0" i="0" dirty="0">
                <a:solidFill>
                  <a:srgbClr val="374151"/>
                </a:solidFill>
                <a:effectLst/>
                <a:latin typeface="Söhne"/>
              </a:rPr>
              <a:t> writing asset management plans.</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4</a:t>
            </a:fld>
            <a:endParaRPr lang="en-US"/>
          </a:p>
        </p:txBody>
      </p:sp>
    </p:spTree>
    <p:extLst>
      <p:ext uri="{BB962C8B-B14F-4D97-AF65-F5344CB8AC3E}">
        <p14:creationId xmlns:p14="http://schemas.microsoft.com/office/powerpoint/2010/main" val="184518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NZ" dirty="0"/>
              <a:t>There is a wide spread of infrastructure assets that we are responsible for looking after their management.</a:t>
            </a:r>
          </a:p>
          <a:p>
            <a:pPr>
              <a:lnSpc>
                <a:spcPct val="107000"/>
              </a:lnSpc>
              <a:spcAft>
                <a:spcPts val="867"/>
              </a:spcAft>
            </a:pPr>
            <a:endParaRPr lang="en-NZ" dirty="0"/>
          </a:p>
          <a:p>
            <a:pPr marL="0" marR="0" lvl="0" indent="0" algn="l" defTabSz="914400" rtl="0" eaLnBrk="1" fontAlgn="auto" latinLnBrk="0" hangingPunct="1">
              <a:lnSpc>
                <a:spcPct val="107000"/>
              </a:lnSpc>
              <a:spcBef>
                <a:spcPts val="0"/>
              </a:spcBef>
              <a:spcAft>
                <a:spcPts val="867"/>
              </a:spcAft>
              <a:buClrTx/>
              <a:buSzTx/>
              <a:buFontTx/>
              <a:buNone/>
              <a:tabLst/>
              <a:defRPr/>
            </a:pPr>
            <a:r>
              <a:rPr lang="en-NZ" dirty="0"/>
              <a:t>We have just over 2,400kms of roading network, which is longer than the entire state highway 1 network from the top of the North Island to the bottom of the South Island.  Our unsealed network alone covers a distance equivalent covering from Auckland to Wellington 600kms.</a:t>
            </a:r>
          </a:p>
          <a:p>
            <a:pPr>
              <a:lnSpc>
                <a:spcPct val="107000"/>
              </a:lnSpc>
              <a:spcAft>
                <a:spcPts val="867"/>
              </a:spcAft>
            </a:pPr>
            <a:endParaRPr lang="en-NZ" dirty="0"/>
          </a:p>
          <a:p>
            <a:pPr>
              <a:lnSpc>
                <a:spcPct val="107000"/>
              </a:lnSpc>
              <a:spcAft>
                <a:spcPts val="867"/>
              </a:spcAft>
            </a:pPr>
            <a:r>
              <a:rPr lang="en-NZ" dirty="0"/>
              <a:t>Our asset portfolio is also quite varied:</a:t>
            </a:r>
          </a:p>
          <a:p>
            <a:pPr>
              <a:lnSpc>
                <a:spcPct val="107000"/>
              </a:lnSpc>
              <a:spcAft>
                <a:spcPts val="867"/>
              </a:spcAft>
            </a:pPr>
            <a:endParaRPr lang="en-NZ" dirty="0"/>
          </a:p>
          <a:p>
            <a:pPr marL="171450" marR="0" lvl="0" indent="-171450" algn="l" defTabSz="914400" rtl="0" eaLnBrk="1" fontAlgn="auto" latinLnBrk="0" hangingPunct="1">
              <a:lnSpc>
                <a:spcPct val="107000"/>
              </a:lnSpc>
              <a:spcBef>
                <a:spcPts val="0"/>
              </a:spcBef>
              <a:spcAft>
                <a:spcPts val="867"/>
              </a:spcAft>
              <a:buClrTx/>
              <a:buSzTx/>
              <a:buFont typeface="Arial" panose="020B0604020202020204" pitchFamily="34" charset="0"/>
              <a:buChar char="•"/>
              <a:tabLst/>
              <a:defRPr/>
            </a:pPr>
            <a:r>
              <a:rPr lang="en-NZ" dirty="0"/>
              <a:t>Roading network, our network combined is longer than the entire State Highway 1 from top of the north island to the bottom of the south island and our unsealed network stretched out covers from Auckland to Wellington</a:t>
            </a:r>
          </a:p>
          <a:p>
            <a:pPr marL="171450" marR="0" lvl="0" indent="-171450" algn="l" defTabSz="914400" rtl="0" eaLnBrk="1" fontAlgn="auto" latinLnBrk="0" hangingPunct="1">
              <a:lnSpc>
                <a:spcPct val="107000"/>
              </a:lnSpc>
              <a:spcBef>
                <a:spcPts val="0"/>
              </a:spcBef>
              <a:spcAft>
                <a:spcPts val="867"/>
              </a:spcAft>
              <a:buClrTx/>
              <a:buSzTx/>
              <a:buFont typeface="Arial" panose="020B0604020202020204" pitchFamily="34" charset="0"/>
              <a:buChar char="•"/>
              <a:tabLst/>
              <a:defRPr/>
            </a:pPr>
            <a:r>
              <a:rPr lang="en-NZ" dirty="0"/>
              <a:t>Solid Waste covering closed landfills, refuse transfer station</a:t>
            </a:r>
          </a:p>
          <a:p>
            <a:pPr marL="171450" marR="0" lvl="0" indent="-171450" algn="l" defTabSz="914400" rtl="0" eaLnBrk="1" fontAlgn="auto" latinLnBrk="0" hangingPunct="1">
              <a:lnSpc>
                <a:spcPct val="107000"/>
              </a:lnSpc>
              <a:spcBef>
                <a:spcPts val="0"/>
              </a:spcBef>
              <a:spcAft>
                <a:spcPts val="867"/>
              </a:spcAft>
              <a:buClrTx/>
              <a:buSzTx/>
              <a:buFont typeface="Arial" panose="020B0604020202020204" pitchFamily="34" charset="0"/>
              <a:buChar char="•"/>
              <a:tabLst/>
              <a:defRPr/>
            </a:pPr>
            <a:r>
              <a:rPr lang="en-NZ" dirty="0"/>
              <a:t>Covering buildings including leased sites with various lease arrangements, Public Toilets, Pool Complexes</a:t>
            </a:r>
          </a:p>
          <a:p>
            <a:pPr marL="171450" marR="0" lvl="0" indent="-171450" algn="l" defTabSz="914400" rtl="0" eaLnBrk="1" fontAlgn="auto" latinLnBrk="0" hangingPunct="1">
              <a:lnSpc>
                <a:spcPct val="107000"/>
              </a:lnSpc>
              <a:spcBef>
                <a:spcPts val="0"/>
              </a:spcBef>
              <a:spcAft>
                <a:spcPts val="867"/>
              </a:spcAft>
              <a:buClrTx/>
              <a:buSzTx/>
              <a:buFont typeface="Arial" panose="020B0604020202020204" pitchFamily="34" charset="0"/>
              <a:buChar char="•"/>
              <a:tabLst/>
              <a:defRPr/>
            </a:pPr>
            <a:r>
              <a:rPr lang="en-NZ" dirty="0"/>
              <a:t>Cemeteries, Campgrounds, Heritage Site</a:t>
            </a:r>
          </a:p>
          <a:p>
            <a:pPr marL="171450" marR="0" lvl="0" indent="-171450" algn="l" defTabSz="914400" rtl="0" eaLnBrk="1" fontAlgn="auto" latinLnBrk="0" hangingPunct="1">
              <a:lnSpc>
                <a:spcPct val="107000"/>
              </a:lnSpc>
              <a:spcBef>
                <a:spcPts val="0"/>
              </a:spcBef>
              <a:spcAft>
                <a:spcPts val="867"/>
              </a:spcAft>
              <a:buClrTx/>
              <a:buSzTx/>
              <a:buFont typeface="Arial" panose="020B0604020202020204" pitchFamily="34" charset="0"/>
              <a:buChar char="•"/>
              <a:tabLst/>
              <a:defRPr/>
            </a:pPr>
            <a:r>
              <a:rPr lang="en-NZ" dirty="0"/>
              <a:t>Open spaces, Trees</a:t>
            </a:r>
          </a:p>
          <a:p>
            <a:pPr>
              <a:lnSpc>
                <a:spcPct val="107000"/>
              </a:lnSpc>
              <a:spcAft>
                <a:spcPts val="867"/>
              </a:spcAft>
            </a:pPr>
            <a:endParaRPr lang="en-NZ" dirty="0"/>
          </a:p>
          <a:p>
            <a:pPr>
              <a:lnSpc>
                <a:spcPct val="107000"/>
              </a:lnSpc>
              <a:spcAft>
                <a:spcPts val="867"/>
              </a:spcAft>
            </a:pPr>
            <a:r>
              <a:rPr lang="en-NZ" dirty="0"/>
              <a:t>Compared to our geographical size we do have a smaller asset portfolio (compared with other councils) with a value of $2.0 billion with approximately 90% sitting the Transport / Roading Space.</a:t>
            </a:r>
          </a:p>
          <a:p>
            <a:pPr>
              <a:lnSpc>
                <a:spcPct val="107000"/>
              </a:lnSpc>
              <a:spcAft>
                <a:spcPts val="867"/>
              </a:spcAft>
            </a:pPr>
            <a:endParaRPr lang="en-NZ" dirty="0"/>
          </a:p>
          <a:p>
            <a:pPr>
              <a:lnSpc>
                <a:spcPct val="107000"/>
              </a:lnSpc>
              <a:spcAft>
                <a:spcPts val="867"/>
              </a:spcAft>
            </a:pPr>
            <a:r>
              <a:rPr lang="en-NZ" dirty="0"/>
              <a:t>We are geographically spread covering more than 400,000 ha’s from </a:t>
            </a:r>
            <a:r>
              <a:rPr lang="en-NZ" dirty="0" err="1"/>
              <a:t>Pookeno</a:t>
            </a:r>
            <a:r>
              <a:rPr lang="en-NZ" dirty="0"/>
              <a:t> in the north down through to Raglan in the South and Tamahere and everything in between.  With several key urban centres distributed predominantly within the Waikato River Corridor (with the exception of Raglan)</a:t>
            </a:r>
          </a:p>
          <a:p>
            <a:pPr>
              <a:lnSpc>
                <a:spcPct val="107000"/>
              </a:lnSpc>
              <a:spcAft>
                <a:spcPts val="867"/>
              </a:spcAft>
            </a:pPr>
            <a:endParaRPr lang="en-NZ" dirty="0"/>
          </a:p>
          <a:p>
            <a:pPr>
              <a:lnSpc>
                <a:spcPct val="107000"/>
              </a:lnSpc>
              <a:spcAft>
                <a:spcPts val="867"/>
              </a:spcAft>
            </a:pPr>
            <a:r>
              <a:rPr lang="en-NZ" dirty="0"/>
              <a:t>We are the largest district council in size in the North Island.  We were formed in 1989 with the amalgamation of several small boards and boroughs coming together to form who we are today Waikato District Council.  In 2008 the northern most part of the district was added through the splitting of Franklin DC in the Auckland Supercity Formation.</a:t>
            </a:r>
          </a:p>
          <a:p>
            <a:pPr>
              <a:lnSpc>
                <a:spcPct val="107000"/>
              </a:lnSpc>
              <a:spcAft>
                <a:spcPts val="867"/>
              </a:spcAft>
            </a:pPr>
            <a:endParaRPr lang="en-NZ" dirty="0"/>
          </a:p>
          <a:p>
            <a:pPr marL="185766" indent="-185766">
              <a:lnSpc>
                <a:spcPct val="107000"/>
              </a:lnSpc>
              <a:spcAft>
                <a:spcPts val="867"/>
              </a:spcAft>
              <a:buFontTx/>
              <a:buChar char="-"/>
            </a:pPr>
            <a:endParaRPr lang="en-NZ" dirty="0"/>
          </a:p>
          <a:p>
            <a:pPr>
              <a:lnSpc>
                <a:spcPct val="107000"/>
              </a:lnSpc>
              <a:spcAft>
                <a:spcPts val="867"/>
              </a:spcAft>
            </a:pPr>
            <a:r>
              <a:rPr lang="en-NZ" dirty="0"/>
              <a:t>So as you can see we have and look after a wide variety of infrastructure assets.  Which is definitely a juggling act at times considering they all require a variety of levels of service and differing useful lives.</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5</a:t>
            </a:fld>
            <a:endParaRPr lang="en-US"/>
          </a:p>
        </p:txBody>
      </p:sp>
    </p:spTree>
    <p:extLst>
      <p:ext uri="{BB962C8B-B14F-4D97-AF65-F5344CB8AC3E}">
        <p14:creationId xmlns:p14="http://schemas.microsoft.com/office/powerpoint/2010/main" val="45682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74151"/>
              </a:solidFill>
              <a:effectLst/>
              <a:latin typeface="Söhne"/>
            </a:endParaRPr>
          </a:p>
          <a:p>
            <a:r>
              <a:rPr lang="en-NZ" dirty="0"/>
              <a:t>So within the last four years we have achieved several key things :</a:t>
            </a:r>
          </a:p>
          <a:p>
            <a:endParaRPr lang="en-NZ" dirty="0"/>
          </a:p>
          <a:p>
            <a:r>
              <a:rPr lang="en-NZ" b="1" dirty="0"/>
              <a:t>Digital AMP</a:t>
            </a:r>
            <a:endParaRPr lang="en-NZ" dirty="0"/>
          </a:p>
          <a:p>
            <a:pPr marL="171450" indent="-171450">
              <a:buFont typeface="Arial" panose="020B0604020202020204" pitchFamily="34" charset="0"/>
              <a:buChar char="•"/>
            </a:pPr>
            <a:r>
              <a:rPr lang="en-NZ" dirty="0"/>
              <a:t>We were the first council to publish our Transport AMP on a digital platform, instead of a over 700-page document that no one ever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People who normally didn’t read and Transport AMP (including myself) actually took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Visually Pleasing and Interactive</a:t>
            </a:r>
          </a:p>
          <a:p>
            <a:pPr marL="171450" indent="-171450">
              <a:buFont typeface="Arial" panose="020B0604020202020204" pitchFamily="34" charset="0"/>
              <a:buChar char="•"/>
            </a:pPr>
            <a:r>
              <a:rPr lang="en-NZ" dirty="0"/>
              <a:t>For the 2024 LTP we are looking at publishing the Asset Class AMP appendices for our other asset classes in a Power BI platform, with a view to publishing the entire suite of AMPs onto an electronic platform for the 2027 LTP.</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endParaRPr lang="en-NZ" dirty="0"/>
          </a:p>
          <a:p>
            <a:pPr marL="0" indent="0">
              <a:buFont typeface="Arial" panose="020B0604020202020204" pitchFamily="34" charset="0"/>
              <a:buNone/>
            </a:pPr>
            <a:r>
              <a:rPr lang="en-NZ" b="1" dirty="0"/>
              <a:t>Asbestos Management Planning</a:t>
            </a:r>
          </a:p>
          <a:p>
            <a:pPr marL="171450" indent="-171450">
              <a:buFont typeface="Arial" panose="020B0604020202020204" pitchFamily="34" charset="0"/>
              <a:buChar char="•"/>
            </a:pPr>
            <a:r>
              <a:rPr lang="en-NZ" b="0" dirty="0"/>
              <a:t>Bigger achievements</a:t>
            </a:r>
          </a:p>
          <a:p>
            <a:pPr marL="171450" indent="-171450">
              <a:buFont typeface="Arial" panose="020B0604020202020204" pitchFamily="34" charset="0"/>
              <a:buChar char="•"/>
            </a:pPr>
            <a:r>
              <a:rPr lang="en-NZ" b="0" dirty="0"/>
              <a:t>Asbestos has been identified as a critical safety risk for our organisation </a:t>
            </a:r>
          </a:p>
          <a:p>
            <a:pPr marL="171450" indent="-171450">
              <a:buFont typeface="Arial" panose="020B0604020202020204" pitchFamily="34" charset="0"/>
              <a:buChar char="•"/>
            </a:pPr>
            <a:r>
              <a:rPr lang="en-NZ" b="0" dirty="0"/>
              <a:t>SPM Assets our Community Asset AMIS System is the council’s organisational wide Asbestos Register and is the single source of truth for asbestos related componentry throughout our sites.</a:t>
            </a:r>
          </a:p>
          <a:p>
            <a:pPr marL="171450" indent="-171450">
              <a:buFont typeface="Arial" panose="020B0604020202020204" pitchFamily="34" charset="0"/>
              <a:buChar char="•"/>
            </a:pPr>
            <a:r>
              <a:rPr lang="en-NZ" b="0" dirty="0"/>
              <a:t>Zero Harm and SPM Asset Collaboration to  develop Asbestos Management Plans for our sites was developed within our Community Asset Management Information System (SPM Assets)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One of my team members spoke with Christchurch City Council as they had seen QR codes on some of their buildings and thought it looked like a great idea.  They then worked alongside our Zero Harm team to come up with the wording and the QR code design on the slide is the result.  It is front-facing adhesive that is placed inside our buildings in a clearly visible space.</a:t>
            </a:r>
          </a:p>
          <a:p>
            <a:pPr marL="171450" indent="-171450">
              <a:buFont typeface="Arial" panose="020B0604020202020204" pitchFamily="34" charset="0"/>
              <a:buChar char="•"/>
            </a:pPr>
            <a:r>
              <a:rPr lang="en-NZ" b="0" dirty="0"/>
              <a:t>Anyone with a smart phone can scan and access the plan without having to login into the SPM Asset system, to ensure we met our legislative requirements of being readily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We have spoken with multiple other local authorities keen to implement something similar in utilising this technology.</a:t>
            </a:r>
          </a:p>
          <a:p>
            <a:pPr marL="171450" indent="-171450">
              <a:buFont typeface="Arial" panose="020B0604020202020204" pitchFamily="34" charset="0"/>
              <a:buChar char="•"/>
            </a:pPr>
            <a:r>
              <a:rPr lang="en-NZ" b="0" dirty="0"/>
              <a:t>Again leading the way.</a:t>
            </a:r>
          </a:p>
          <a:p>
            <a:pPr marL="171450" indent="-171450">
              <a:buFont typeface="Arial" panose="020B0604020202020204" pitchFamily="34" charset="0"/>
              <a:buChar char="•"/>
            </a:pPr>
            <a:r>
              <a:rPr lang="en-NZ" b="0" dirty="0"/>
              <a:t>The same technology is now being applied for Emergency Evacuation Management, all accessed using the same QR Code.  </a:t>
            </a:r>
          </a:p>
          <a:p>
            <a:pPr marL="171450" indent="-171450">
              <a:buFont typeface="Arial" panose="020B0604020202020204" pitchFamily="34" charset="0"/>
              <a:buChar char="•"/>
            </a:pPr>
            <a:r>
              <a:rPr lang="en-NZ" b="0" dirty="0"/>
              <a:t>Emergency personnel will have access to all the building information at their fingertips.</a:t>
            </a:r>
          </a:p>
          <a:p>
            <a:pPr marL="171450" indent="-171450">
              <a:buFont typeface="Arial" panose="020B0604020202020204" pitchFamily="34" charset="0"/>
              <a:buChar char="•"/>
            </a:pPr>
            <a:endParaRPr lang="en-NZ" b="0" dirty="0"/>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1" dirty="0"/>
              <a:t>Asset Management Policy and Strategy</a:t>
            </a:r>
          </a:p>
          <a:p>
            <a:pPr marL="171450" indent="-171450">
              <a:buFont typeface="Arial" panose="020B0604020202020204" pitchFamily="34" charset="0"/>
              <a:buChar char="•"/>
            </a:pPr>
            <a:r>
              <a:rPr lang="en-NZ" b="0" dirty="0"/>
              <a:t>Our AM Policy had been out of date for about 6 years and was developed prior to the Community Assets team coming together.  So was no longer fit for purpose and didn’t accurately define our AM function and scope.</a:t>
            </a:r>
          </a:p>
          <a:p>
            <a:pPr marL="171450" indent="-171450">
              <a:buFont typeface="Arial" panose="020B0604020202020204" pitchFamily="34" charset="0"/>
              <a:buChar char="•"/>
            </a:pPr>
            <a:r>
              <a:rPr lang="en-NZ" b="0" dirty="0"/>
              <a:t>As part of the 2024 LTP planning cycle we have developed an Asset Management Strategy (or SAMP) which takes out all the generic duplicated information that appears in all the asset class AMPs into one place.  Ultimately reducing the size of the Asset Class AMPs.</a:t>
            </a:r>
          </a:p>
          <a:p>
            <a:pPr marL="171450" indent="-171450">
              <a:buFont typeface="Arial" panose="020B0604020202020204" pitchFamily="34" charset="0"/>
              <a:buChar char="•"/>
            </a:pPr>
            <a:r>
              <a:rPr lang="en-NZ" b="0" dirty="0"/>
              <a:t>It describes our approach to asset management planning and is the first one that has ever been created at Waikato DC.  We have a plan in place for it to be reviewed every 6 years in line with the LTP cycle, unless there has been any significant changed in legislation or growth assumptions.</a:t>
            </a:r>
          </a:p>
          <a:p>
            <a:pPr marL="171450" indent="-171450">
              <a:buFont typeface="Arial" panose="020B0604020202020204" pitchFamily="34" charset="0"/>
              <a:buChar char="•"/>
            </a:pPr>
            <a:endParaRPr lang="en-NZ" b="0" dirty="0"/>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1" dirty="0"/>
              <a:t>Read-Only Users</a:t>
            </a:r>
          </a:p>
          <a:p>
            <a:pPr marL="171450" indent="-171450">
              <a:buFont typeface="Arial" panose="020B0604020202020204" pitchFamily="34" charset="0"/>
              <a:buChar char="•"/>
            </a:pPr>
            <a:r>
              <a:rPr lang="en-NZ" b="0" dirty="0"/>
              <a:t>We have 27 read only users, from 0 when I first started in the team.  The entire Strategic Property, Facilities, Open Spaces and Reserve Planning Team have access along with a Risk Advisor and Zero Harm.</a:t>
            </a:r>
          </a:p>
          <a:p>
            <a:pPr marL="171450" indent="-171450">
              <a:buFont typeface="Arial" panose="020B0604020202020204" pitchFamily="34" charset="0"/>
              <a:buChar char="•"/>
            </a:pPr>
            <a:r>
              <a:rPr lang="en-NZ" b="0" dirty="0"/>
              <a:t>This has increased as we had improved the awareness of the importance of asset data, and how they can help themselves when there is an asset question to be resolved.</a:t>
            </a:r>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1" dirty="0"/>
              <a:t>Asset Management Plans on Website</a:t>
            </a:r>
          </a:p>
          <a:p>
            <a:pPr marL="171450" indent="-171450">
              <a:buFont typeface="Arial" panose="020B0604020202020204" pitchFamily="34" charset="0"/>
              <a:buChar char="•"/>
            </a:pPr>
            <a:r>
              <a:rPr lang="en-NZ" b="0" dirty="0"/>
              <a:t>Before the 2021 AMPs none of the Waikato District Council AMPs were available publicly on the council website.  But following some LGOIMA requests from other local authorities it became apparent that they should be publicly available.  So in 2022 all the Infrastructure AMPs were published on the council website for the first time, and we are going to be publishing the 2024 AMPs following their approval in July 2024. </a:t>
            </a:r>
          </a:p>
          <a:p>
            <a:pPr marL="171450" indent="-171450">
              <a:buFont typeface="Arial" panose="020B0604020202020204" pitchFamily="34" charset="0"/>
              <a:buChar char="•"/>
            </a:pPr>
            <a:r>
              <a:rPr lang="en-NZ" b="0" dirty="0"/>
              <a:t>This has reduced the administration time in actioning and responding to a LGOIMA request.</a:t>
            </a:r>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1" dirty="0"/>
              <a:t>Asset Management is in the limelight</a:t>
            </a:r>
          </a:p>
          <a:p>
            <a:pPr marL="171450" indent="-171450">
              <a:buFont typeface="Arial" panose="020B0604020202020204" pitchFamily="34" charset="0"/>
              <a:buChar char="•"/>
            </a:pPr>
            <a:r>
              <a:rPr lang="en-NZ" b="0" dirty="0"/>
              <a:t>No one knew what Asset Management was</a:t>
            </a:r>
          </a:p>
          <a:p>
            <a:pPr marL="171450" indent="-171450">
              <a:buFont typeface="Arial" panose="020B0604020202020204" pitchFamily="34" charset="0"/>
              <a:buChar char="•"/>
            </a:pPr>
            <a:r>
              <a:rPr lang="en-NZ" b="0" dirty="0"/>
              <a:t>But having a dedicated team focusing on asset management it has raised the awareness within the organisation, and highlighted the importance and how it links into many different areas of the organisation in different ways.  It is an ongoing educational process throughout the organisation.</a:t>
            </a:r>
          </a:p>
          <a:p>
            <a:pPr marL="171450" indent="-171450">
              <a:buFont typeface="Arial" panose="020B0604020202020204" pitchFamily="34" charset="0"/>
              <a:buChar char="•"/>
            </a:pPr>
            <a:endParaRPr lang="en-NZ" b="0" dirty="0"/>
          </a:p>
          <a:p>
            <a:pPr marL="0" indent="0">
              <a:buFont typeface="Arial" panose="020B0604020202020204" pitchFamily="34" charset="0"/>
              <a:buNone/>
            </a:pPr>
            <a:r>
              <a:rPr lang="en-NZ" b="0" dirty="0"/>
              <a:t>But in this time we have also undertaken:</a:t>
            </a:r>
          </a:p>
          <a:p>
            <a:endParaRPr lang="en-NZ" dirty="0"/>
          </a:p>
          <a:p>
            <a:pPr marL="171450" indent="-171450">
              <a:buFont typeface="Arial" panose="020B0604020202020204" pitchFamily="34" charset="0"/>
              <a:buChar char="•"/>
            </a:pPr>
            <a:r>
              <a:rPr lang="en-NZ" dirty="0"/>
              <a:t>Full Building condition survey over close to 200 buildings (which created its own challenges and improvements at the same time).  As it ripped a band-aid off, forcing our facilities and strategic property team to define what we truly owned and what we were responsible for.</a:t>
            </a:r>
          </a:p>
          <a:p>
            <a:pPr marL="171450" indent="-171450">
              <a:buFont typeface="Arial" panose="020B0604020202020204" pitchFamily="34" charset="0"/>
              <a:buChar char="•"/>
            </a:pPr>
            <a:r>
              <a:rPr lang="en-NZ" dirty="0"/>
              <a:t>Ongoing data management, confirming ownership and working with asset owners</a:t>
            </a:r>
          </a:p>
          <a:p>
            <a:pPr marL="171450" indent="-171450">
              <a:buFont typeface="Arial" panose="020B0604020202020204" pitchFamily="34" charset="0"/>
              <a:buChar char="•"/>
            </a:pPr>
            <a:r>
              <a:rPr lang="en-NZ" dirty="0"/>
              <a:t>Contractors being our eyes and ears on the field, providing us with monthly asset data in a format that we can directly import into our AMIS, obviously following a quality check first</a:t>
            </a:r>
          </a:p>
          <a:p>
            <a:pPr marL="171450" indent="-171450">
              <a:buFont typeface="Arial" panose="020B0604020202020204" pitchFamily="34" charset="0"/>
              <a:buChar char="•"/>
            </a:pPr>
            <a:r>
              <a:rPr lang="en-NZ" dirty="0"/>
              <a:t>Building Asset Management Maturity</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6</a:t>
            </a:fld>
            <a:endParaRPr lang="en-US"/>
          </a:p>
        </p:txBody>
      </p:sp>
    </p:spTree>
    <p:extLst>
      <p:ext uri="{BB962C8B-B14F-4D97-AF65-F5344CB8AC3E}">
        <p14:creationId xmlns:p14="http://schemas.microsoft.com/office/powerpoint/2010/main" val="237768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dirty="0"/>
              <a:t>But this hasn’t occurred without challenges along the way</a:t>
            </a:r>
          </a:p>
          <a:p>
            <a:pPr marL="457200" lvl="1" indent="0">
              <a:buFont typeface="Arial" panose="020B0604020202020204" pitchFamily="34" charset="0"/>
              <a:buNone/>
            </a:pPr>
            <a:endParaRPr lang="en-NZ" dirty="0"/>
          </a:p>
          <a:p>
            <a:pPr marL="285750" indent="-285750">
              <a:buFont typeface="Arial" panose="020B0604020202020204" pitchFamily="34" charset="0"/>
              <a:buChar char="•"/>
            </a:pPr>
            <a:r>
              <a:rPr lang="en-NZ" dirty="0"/>
              <a:t>Internal Messaging</a:t>
            </a:r>
          </a:p>
          <a:p>
            <a:pPr marL="285750" indent="-285750">
              <a:buFont typeface="Arial" panose="020B0604020202020204" pitchFamily="34" charset="0"/>
              <a:buChar char="•"/>
            </a:pPr>
            <a:r>
              <a:rPr lang="en-NZ" dirty="0"/>
              <a:t>Involvement of Contractors</a:t>
            </a:r>
          </a:p>
          <a:p>
            <a:pPr marL="285750" indent="-285750">
              <a:buFont typeface="Arial" panose="020B0604020202020204" pitchFamily="34" charset="0"/>
              <a:buChar char="•"/>
            </a:pPr>
            <a:r>
              <a:rPr lang="en-NZ" dirty="0"/>
              <a:t>Skill 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Clear understanding of what Asset Management 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1" dirty="0"/>
              <a:t>Lack of buy in from the Executive Team (ELT)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Not taking into account the impact on asset management planning, with preparing non-asset related management (activity management planning) and any consequential impact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1" dirty="0"/>
              <a:t>Communication breakdowns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Silos don’t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Planning teams not realising impact of decisions on asset team </a:t>
            </a:r>
            <a:r>
              <a:rPr lang="en-NZ" b="0" dirty="0" err="1"/>
              <a:t>ie</a:t>
            </a:r>
            <a:r>
              <a:rPr lang="en-NZ" b="0" dirty="0"/>
              <a:t> strategies, growth numbers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Asset Management is a team effort.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1" dirty="0"/>
              <a:t>Changing Environments (both economic and natural)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This year has been challenging because of the different weather events putting strains on budgets and resource</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7</a:t>
            </a:fld>
            <a:endParaRPr lang="en-US"/>
          </a:p>
        </p:txBody>
      </p:sp>
    </p:spTree>
    <p:extLst>
      <p:ext uri="{BB962C8B-B14F-4D97-AF65-F5344CB8AC3E}">
        <p14:creationId xmlns:p14="http://schemas.microsoft.com/office/powerpoint/2010/main" val="66013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indent="-185766" defTabSz="990752">
              <a:buFontTx/>
              <a:buChar char="-"/>
              <a:defRPr/>
            </a:pPr>
            <a:r>
              <a:rPr lang="en-NZ" dirty="0"/>
              <a:t>Three Waters taking a lot of oxygen at the moment – need to adjust the focus to community based assets, </a:t>
            </a:r>
            <a:r>
              <a:rPr lang="en-NZ" dirty="0" err="1"/>
              <a:t>ie</a:t>
            </a:r>
            <a:r>
              <a:rPr lang="en-NZ" dirty="0"/>
              <a:t> Open Spaces and Buildings</a:t>
            </a:r>
          </a:p>
          <a:p>
            <a:pPr marL="185766" indent="-185766" defTabSz="990752">
              <a:buFontTx/>
              <a:buChar char="-"/>
              <a:defRPr/>
            </a:pPr>
            <a:r>
              <a:rPr lang="en-NZ" dirty="0"/>
              <a:t>Local Government Reform what does that mean for local government and what are its impacts?</a:t>
            </a:r>
          </a:p>
          <a:p>
            <a:pPr marL="185766" indent="-185766" defTabSz="990752">
              <a:buFontTx/>
              <a:buChar char="-"/>
              <a:defRPr/>
            </a:pPr>
            <a:r>
              <a:rPr lang="en-NZ" dirty="0"/>
              <a:t>With the result of the recent election we don’t know what changes that is going to cause, so it does create a uncertain and unstable time for local government and how we plan for our assets moving forward.  Moving goal posts definitely makes it harder.  We will just have to wait and see and make the most out of the situation.</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8</a:t>
            </a:fld>
            <a:endParaRPr lang="en-US"/>
          </a:p>
        </p:txBody>
      </p:sp>
    </p:spTree>
    <p:extLst>
      <p:ext uri="{BB962C8B-B14F-4D97-AF65-F5344CB8AC3E}">
        <p14:creationId xmlns:p14="http://schemas.microsoft.com/office/powerpoint/2010/main" val="81851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sz="1200" dirty="0"/>
              <a:t>All the weather events that we have experienced this year, has really impacted different parts of our district in different way.  </a:t>
            </a:r>
          </a:p>
          <a:p>
            <a:endParaRPr lang="en-NZ" altLang="en-US" sz="1200" dirty="0"/>
          </a:p>
          <a:p>
            <a:r>
              <a:rPr lang="en-NZ" altLang="en-US" sz="1200" dirty="0"/>
              <a:t>As you can see in the pictures for Port Waikato, the ocean had taken away significant portion of the coastline</a:t>
            </a:r>
          </a:p>
          <a:p>
            <a:r>
              <a:rPr lang="en-NZ" sz="1200" dirty="0"/>
              <a:t>Port Waikato</a:t>
            </a:r>
          </a:p>
          <a:p>
            <a:r>
              <a:rPr lang="en-NZ" sz="1200" dirty="0"/>
              <a:t>- In the past 3 years we have had to:</a:t>
            </a:r>
          </a:p>
          <a:p>
            <a:r>
              <a:rPr lang="en-NZ" sz="1200" dirty="0"/>
              <a:t>	- Move the lifesaving club tower</a:t>
            </a:r>
          </a:p>
          <a:p>
            <a:r>
              <a:rPr lang="en-NZ" sz="1200" dirty="0"/>
              <a:t>	- Demolish the community hall</a:t>
            </a:r>
          </a:p>
          <a:p>
            <a:r>
              <a:rPr lang="en-NZ" sz="1200" dirty="0"/>
              <a:t>	- Have lost a significant portion of the carpark.</a:t>
            </a:r>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9</a:t>
            </a:fld>
            <a:endParaRPr lang="en-US"/>
          </a:p>
        </p:txBody>
      </p:sp>
    </p:spTree>
    <p:extLst>
      <p:ext uri="{BB962C8B-B14F-4D97-AF65-F5344CB8AC3E}">
        <p14:creationId xmlns:p14="http://schemas.microsoft.com/office/powerpoint/2010/main" val="72688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650"/>
              </a:spcAft>
              <a:defRPr/>
            </a:pPr>
            <a:r>
              <a:rPr lang="en-NZ" dirty="0"/>
              <a:t>It wasn’t until I started working at Waikato DC that I saw the important part that Strategic Property plays in ensuring successful asset management.</a:t>
            </a:r>
          </a:p>
          <a:p>
            <a:pPr defTabSz="990752">
              <a:spcAft>
                <a:spcPts val="650"/>
              </a:spcAft>
              <a:defRPr/>
            </a:pPr>
            <a:endParaRPr lang="en-NZ" dirty="0"/>
          </a:p>
          <a:p>
            <a:r>
              <a:rPr lang="en-NZ" dirty="0"/>
              <a:t>There is an important overlap between property managers and asset managers</a:t>
            </a:r>
          </a:p>
          <a:p>
            <a:pPr marL="285750" indent="-285750">
              <a:buFont typeface="Arial" panose="020B0604020202020204" pitchFamily="34" charset="0"/>
              <a:buChar char="•"/>
            </a:pPr>
            <a:r>
              <a:rPr lang="en-NZ" dirty="0"/>
              <a:t>Why it Matters</a:t>
            </a:r>
          </a:p>
          <a:p>
            <a:pPr marL="285750" indent="-285750">
              <a:buFont typeface="Arial" panose="020B0604020202020204" pitchFamily="34" charset="0"/>
              <a:buChar char="•"/>
            </a:pPr>
            <a:r>
              <a:rPr lang="en-NZ" dirty="0"/>
              <a:t>Where in my opinion it differs and why one is connected with the other</a:t>
            </a:r>
          </a:p>
          <a:p>
            <a:pPr defTabSz="990752">
              <a:spcAft>
                <a:spcPts val="650"/>
              </a:spcAft>
              <a:defRPr/>
            </a:pPr>
            <a:endParaRPr lang="en-NZ" dirty="0"/>
          </a:p>
          <a:p>
            <a:pPr defTabSz="990752">
              <a:spcAft>
                <a:spcPts val="650"/>
              </a:spcAft>
              <a:defRPr/>
            </a:pPr>
            <a:r>
              <a:rPr lang="en-NZ" dirty="0"/>
              <a:t>These are all questions that only Strategic Property has the answers to, but it isn’t just a one-way street.</a:t>
            </a:r>
          </a:p>
          <a:p>
            <a:endParaRPr lang="en-NZ" dirty="0"/>
          </a:p>
        </p:txBody>
      </p:sp>
      <p:sp>
        <p:nvSpPr>
          <p:cNvPr id="4" name="Slide Number Placeholder 3"/>
          <p:cNvSpPr>
            <a:spLocks noGrp="1"/>
          </p:cNvSpPr>
          <p:nvPr>
            <p:ph type="sldNum" sz="quarter" idx="5"/>
          </p:nvPr>
        </p:nvSpPr>
        <p:spPr/>
        <p:txBody>
          <a:bodyPr/>
          <a:lstStyle/>
          <a:p>
            <a:fld id="{F695F250-87C9-E44E-B54B-1C75E0BC56E8}" type="slidenum">
              <a:rPr lang="en-US" smtClean="0"/>
              <a:t>10</a:t>
            </a:fld>
            <a:endParaRPr lang="en-US"/>
          </a:p>
        </p:txBody>
      </p:sp>
    </p:spTree>
    <p:extLst>
      <p:ext uri="{BB962C8B-B14F-4D97-AF65-F5344CB8AC3E}">
        <p14:creationId xmlns:p14="http://schemas.microsoft.com/office/powerpoint/2010/main" val="2329395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E4DC15-221D-722A-3040-CD842697D0D0}"/>
              </a:ext>
            </a:extLst>
          </p:cNvPr>
          <p:cNvSpPr/>
          <p:nvPr userDrawn="1"/>
        </p:nvSpPr>
        <p:spPr>
          <a:xfrm>
            <a:off x="0" y="0"/>
            <a:ext cx="12192000" cy="6858000"/>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white lines on a black background&#10;&#10;Description automatically generated">
            <a:extLst>
              <a:ext uri="{FF2B5EF4-FFF2-40B4-BE49-F238E27FC236}">
                <a16:creationId xmlns:a16="http://schemas.microsoft.com/office/drawing/2014/main" id="{FC40DD5A-AAF4-5086-E4B7-F7FBCE86BCA8}"/>
              </a:ext>
            </a:extLst>
          </p:cNvPr>
          <p:cNvPicPr>
            <a:picLocks noChangeAspect="1"/>
          </p:cNvPicPr>
          <p:nvPr userDrawn="1"/>
        </p:nvPicPr>
        <p:blipFill>
          <a:blip r:embed="rId2">
            <a:alphaModFix amt="13000"/>
          </a:blip>
          <a:stretch>
            <a:fillRect/>
          </a:stretch>
        </p:blipFill>
        <p:spPr>
          <a:xfrm>
            <a:off x="293890" y="2794570"/>
            <a:ext cx="12019687" cy="4168481"/>
          </a:xfrm>
          <a:prstGeom prst="rect">
            <a:avLst/>
          </a:prstGeom>
        </p:spPr>
      </p:pic>
      <p:sp>
        <p:nvSpPr>
          <p:cNvPr id="13" name="Subtitle 2">
            <a:extLst>
              <a:ext uri="{FF2B5EF4-FFF2-40B4-BE49-F238E27FC236}">
                <a16:creationId xmlns:a16="http://schemas.microsoft.com/office/drawing/2014/main" id="{F91EC11D-F119-3A82-3DA2-BD790C93FCED}"/>
              </a:ext>
            </a:extLst>
          </p:cNvPr>
          <p:cNvSpPr>
            <a:spLocks noGrp="1"/>
          </p:cNvSpPr>
          <p:nvPr>
            <p:ph type="subTitle" idx="1" hasCustomPrompt="1"/>
          </p:nvPr>
        </p:nvSpPr>
        <p:spPr>
          <a:xfrm>
            <a:off x="781275" y="2570840"/>
            <a:ext cx="9144000" cy="485095"/>
          </a:xfrm>
          <a:prstGeom prst="rect">
            <a:avLst/>
          </a:prstGeom>
        </p:spPr>
        <p:txBody>
          <a:bodyPr>
            <a:normAutofit/>
          </a:bodyPr>
          <a:lstStyle>
            <a:lvl1pPr marL="0" indent="0">
              <a:buNone/>
              <a:defRPr/>
            </a:lvl1pPr>
          </a:lstStyle>
          <a:p>
            <a:pPr algn="l"/>
            <a:r>
              <a:rPr lang="en-US" sz="2800" b="1" dirty="0">
                <a:latin typeface="Calibri" panose="020F0502020204030204" pitchFamily="34" charset="0"/>
                <a:cs typeface="Calibri" panose="020F0502020204030204" pitchFamily="34" charset="0"/>
              </a:rPr>
              <a:t>Click to edit text</a:t>
            </a:r>
          </a:p>
        </p:txBody>
      </p:sp>
      <p:pic>
        <p:nvPicPr>
          <p:cNvPr id="15" name="Picture 14">
            <a:extLst>
              <a:ext uri="{FF2B5EF4-FFF2-40B4-BE49-F238E27FC236}">
                <a16:creationId xmlns:a16="http://schemas.microsoft.com/office/drawing/2014/main" id="{849E2BB7-6E34-23BB-1A99-F3EC064D9738}"/>
              </a:ext>
            </a:extLst>
          </p:cNvPr>
          <p:cNvPicPr>
            <a:picLocks noChangeAspect="1"/>
          </p:cNvPicPr>
          <p:nvPr userDrawn="1"/>
        </p:nvPicPr>
        <p:blipFill>
          <a:blip r:embed="rId3"/>
          <a:stretch>
            <a:fillRect/>
          </a:stretch>
        </p:blipFill>
        <p:spPr>
          <a:xfrm>
            <a:off x="10506591" y="5693030"/>
            <a:ext cx="1303668" cy="880857"/>
          </a:xfrm>
          <a:prstGeom prst="rect">
            <a:avLst/>
          </a:prstGeom>
        </p:spPr>
      </p:pic>
      <p:sp>
        <p:nvSpPr>
          <p:cNvPr id="22" name="Text Placeholder 20">
            <a:extLst>
              <a:ext uri="{FF2B5EF4-FFF2-40B4-BE49-F238E27FC236}">
                <a16:creationId xmlns:a16="http://schemas.microsoft.com/office/drawing/2014/main" id="{DE4DFBDB-106B-C63B-759F-088E753DA23F}"/>
              </a:ext>
            </a:extLst>
          </p:cNvPr>
          <p:cNvSpPr>
            <a:spLocks noGrp="1"/>
          </p:cNvSpPr>
          <p:nvPr>
            <p:ph type="body" sz="quarter" idx="11"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sp>
        <p:nvSpPr>
          <p:cNvPr id="19" name="Text Placeholder 18">
            <a:extLst>
              <a:ext uri="{FF2B5EF4-FFF2-40B4-BE49-F238E27FC236}">
                <a16:creationId xmlns:a16="http://schemas.microsoft.com/office/drawing/2014/main" id="{61176922-1FAC-535C-A25B-D3E25BE7A133}"/>
              </a:ext>
            </a:extLst>
          </p:cNvPr>
          <p:cNvSpPr>
            <a:spLocks noGrp="1"/>
          </p:cNvSpPr>
          <p:nvPr>
            <p:ph type="body" sz="quarter" idx="10"/>
          </p:nvPr>
        </p:nvSpPr>
        <p:spPr>
          <a:xfrm>
            <a:off x="781050" y="3055938"/>
            <a:ext cx="9144000" cy="2034222"/>
          </a:xfrm>
        </p:spPr>
        <p:txBody>
          <a:bodyPr>
            <a:noAutofit/>
          </a:bodyPr>
          <a:lstStyle>
            <a:lvl1pPr marL="0" indent="0">
              <a:buNone/>
              <a:defRPr sz="8000" b="1">
                <a:latin typeface="+mj-lt"/>
              </a:defRPr>
            </a:lvl1pPr>
          </a:lstStyle>
          <a:p>
            <a:pPr lvl="0"/>
            <a:r>
              <a:rPr lang="en-US"/>
              <a:t>Click to edit Master text styles</a:t>
            </a:r>
          </a:p>
        </p:txBody>
      </p:sp>
    </p:spTree>
    <p:extLst>
      <p:ext uri="{BB962C8B-B14F-4D97-AF65-F5344CB8AC3E}">
        <p14:creationId xmlns:p14="http://schemas.microsoft.com/office/powerpoint/2010/main" val="383008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3 Ic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20E235-227D-5457-4F6D-88263E9559F8}"/>
              </a:ext>
            </a:extLst>
          </p:cNvPr>
          <p:cNvSpPr/>
          <p:nvPr userDrawn="1"/>
        </p:nvSpPr>
        <p:spPr>
          <a:xfrm>
            <a:off x="6096000" y="0"/>
            <a:ext cx="6096000" cy="6858000"/>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A86D7008-8B2F-887E-05BC-19905C74B300}"/>
              </a:ext>
            </a:extLst>
          </p:cNvPr>
          <p:cNvSpPr>
            <a:spLocks noGrp="1"/>
          </p:cNvSpPr>
          <p:nvPr>
            <p:ph type="body" sz="quarter" idx="16"/>
          </p:nvPr>
        </p:nvSpPr>
        <p:spPr>
          <a:xfrm>
            <a:off x="7847330" y="1593817"/>
            <a:ext cx="3938270" cy="1076326"/>
          </a:xfrm>
        </p:spPr>
        <p:txBody>
          <a:bodyPr>
            <a:normAutofit/>
          </a:bodyPr>
          <a:lstStyle>
            <a:lvl1pPr marL="0" indent="0" algn="l">
              <a:buNone/>
              <a:defRPr sz="1800"/>
            </a:lvl1pPr>
          </a:lstStyle>
          <a:p>
            <a:pPr lvl="0"/>
            <a:r>
              <a:rPr lang="en-US"/>
              <a:t>Click to edit Master text styles</a:t>
            </a:r>
          </a:p>
        </p:txBody>
      </p:sp>
      <p:sp>
        <p:nvSpPr>
          <p:cNvPr id="14" name="Text Placeholder 4">
            <a:extLst>
              <a:ext uri="{FF2B5EF4-FFF2-40B4-BE49-F238E27FC236}">
                <a16:creationId xmlns:a16="http://schemas.microsoft.com/office/drawing/2014/main" id="{502E7363-6E01-B88A-CB1B-6EC441D1E462}"/>
              </a:ext>
            </a:extLst>
          </p:cNvPr>
          <p:cNvSpPr>
            <a:spLocks noGrp="1"/>
          </p:cNvSpPr>
          <p:nvPr>
            <p:ph type="body" sz="quarter" idx="17"/>
          </p:nvPr>
        </p:nvSpPr>
        <p:spPr>
          <a:xfrm>
            <a:off x="7847330" y="1045177"/>
            <a:ext cx="3938270" cy="548640"/>
          </a:xfrm>
        </p:spPr>
        <p:txBody>
          <a:bodyPr anchor="ctr">
            <a:noAutofit/>
          </a:bodyPr>
          <a:lstStyle>
            <a:lvl1pPr marL="0" indent="0" algn="l">
              <a:buNone/>
              <a:defRPr sz="2200" b="1"/>
            </a:lvl1pPr>
          </a:lstStyle>
          <a:p>
            <a:pPr lvl="0"/>
            <a:r>
              <a:rPr lang="en-US"/>
              <a:t>Click to edit Master text styles</a:t>
            </a:r>
          </a:p>
        </p:txBody>
      </p:sp>
      <p:sp>
        <p:nvSpPr>
          <p:cNvPr id="18" name="Picture Placeholder 17">
            <a:extLst>
              <a:ext uri="{FF2B5EF4-FFF2-40B4-BE49-F238E27FC236}">
                <a16:creationId xmlns:a16="http://schemas.microsoft.com/office/drawing/2014/main" id="{4EAFACF1-4400-046B-3700-AC61FD06480C}"/>
              </a:ext>
            </a:extLst>
          </p:cNvPr>
          <p:cNvSpPr>
            <a:spLocks noGrp="1" noChangeAspect="1"/>
          </p:cNvSpPr>
          <p:nvPr>
            <p:ph type="pic" sz="quarter" idx="10"/>
          </p:nvPr>
        </p:nvSpPr>
        <p:spPr>
          <a:xfrm>
            <a:off x="6739596" y="1271997"/>
            <a:ext cx="900000" cy="900000"/>
          </a:xfrm>
        </p:spPr>
        <p:txBody>
          <a:bodyPr anchor="t">
            <a:normAutofit/>
          </a:bodyPr>
          <a:lstStyle>
            <a:lvl1pPr marL="0" indent="0" algn="ctr">
              <a:buNone/>
              <a:defRPr sz="1400"/>
            </a:lvl1pPr>
          </a:lstStyle>
          <a:p>
            <a:r>
              <a:rPr lang="en-US"/>
              <a:t>Click icon to add picture</a:t>
            </a:r>
            <a:endParaRPr lang="en-US" dirty="0"/>
          </a:p>
        </p:txBody>
      </p:sp>
      <p:sp>
        <p:nvSpPr>
          <p:cNvPr id="2" name="Rectangle 1">
            <a:extLst>
              <a:ext uri="{FF2B5EF4-FFF2-40B4-BE49-F238E27FC236}">
                <a16:creationId xmlns:a16="http://schemas.microsoft.com/office/drawing/2014/main" id="{38981F50-35FE-4202-FECD-DBCB8BD7ABBA}"/>
              </a:ext>
            </a:extLst>
          </p:cNvPr>
          <p:cNvSpPr/>
          <p:nvPr userDrawn="1"/>
        </p:nvSpPr>
        <p:spPr>
          <a:xfrm>
            <a:off x="0" y="0"/>
            <a:ext cx="6096000" cy="6858000"/>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4">
            <a:extLst>
              <a:ext uri="{FF2B5EF4-FFF2-40B4-BE49-F238E27FC236}">
                <a16:creationId xmlns:a16="http://schemas.microsoft.com/office/drawing/2014/main" id="{6102BE5F-874C-C150-6BBB-97360732E4D6}"/>
              </a:ext>
            </a:extLst>
          </p:cNvPr>
          <p:cNvSpPr>
            <a:spLocks noGrp="1"/>
          </p:cNvSpPr>
          <p:nvPr>
            <p:ph type="body" sz="quarter" idx="18"/>
          </p:nvPr>
        </p:nvSpPr>
        <p:spPr>
          <a:xfrm>
            <a:off x="7847330" y="3371817"/>
            <a:ext cx="3938270" cy="1076326"/>
          </a:xfrm>
        </p:spPr>
        <p:txBody>
          <a:bodyPr>
            <a:normAutofit/>
          </a:bodyPr>
          <a:lstStyle>
            <a:lvl1pPr marL="0" indent="0" algn="l">
              <a:buNone/>
              <a:defRPr sz="1800"/>
            </a:lvl1pPr>
          </a:lstStyle>
          <a:p>
            <a:pPr lvl="0"/>
            <a:r>
              <a:rPr lang="en-US"/>
              <a:t>Click to edit Master text styles</a:t>
            </a:r>
          </a:p>
        </p:txBody>
      </p:sp>
      <p:sp>
        <p:nvSpPr>
          <p:cNvPr id="22" name="Text Placeholder 4">
            <a:extLst>
              <a:ext uri="{FF2B5EF4-FFF2-40B4-BE49-F238E27FC236}">
                <a16:creationId xmlns:a16="http://schemas.microsoft.com/office/drawing/2014/main" id="{665672CA-DE61-6BBE-AA0C-57EC9618D9F9}"/>
              </a:ext>
            </a:extLst>
          </p:cNvPr>
          <p:cNvSpPr>
            <a:spLocks noGrp="1"/>
          </p:cNvSpPr>
          <p:nvPr>
            <p:ph type="body" sz="quarter" idx="19"/>
          </p:nvPr>
        </p:nvSpPr>
        <p:spPr>
          <a:xfrm>
            <a:off x="7847330" y="2823177"/>
            <a:ext cx="3938270" cy="548640"/>
          </a:xfrm>
        </p:spPr>
        <p:txBody>
          <a:bodyPr anchor="ctr">
            <a:noAutofit/>
          </a:bodyPr>
          <a:lstStyle>
            <a:lvl1pPr marL="0" indent="0" algn="l">
              <a:buNone/>
              <a:defRPr sz="2200" b="1"/>
            </a:lvl1pPr>
          </a:lstStyle>
          <a:p>
            <a:pPr lvl="0"/>
            <a:r>
              <a:rPr lang="en-US"/>
              <a:t>Click to edit Master text styles</a:t>
            </a:r>
          </a:p>
        </p:txBody>
      </p:sp>
      <p:sp>
        <p:nvSpPr>
          <p:cNvPr id="23" name="Picture Placeholder 17">
            <a:extLst>
              <a:ext uri="{FF2B5EF4-FFF2-40B4-BE49-F238E27FC236}">
                <a16:creationId xmlns:a16="http://schemas.microsoft.com/office/drawing/2014/main" id="{2146B562-E3C6-F394-6E07-9CFCC22C362B}"/>
              </a:ext>
            </a:extLst>
          </p:cNvPr>
          <p:cNvSpPr>
            <a:spLocks noGrp="1" noChangeAspect="1"/>
          </p:cNvSpPr>
          <p:nvPr>
            <p:ph type="pic" sz="quarter" idx="20"/>
          </p:nvPr>
        </p:nvSpPr>
        <p:spPr>
          <a:xfrm>
            <a:off x="6739596" y="3055935"/>
            <a:ext cx="900000" cy="900000"/>
          </a:xfrm>
        </p:spPr>
        <p:txBody>
          <a:bodyPr anchor="t">
            <a:normAutofit/>
          </a:bodyPr>
          <a:lstStyle>
            <a:lvl1pPr marL="0" indent="0" algn="ctr">
              <a:buNone/>
              <a:defRPr sz="1400"/>
            </a:lvl1pPr>
          </a:lstStyle>
          <a:p>
            <a:r>
              <a:rPr lang="en-US"/>
              <a:t>Click icon to add picture</a:t>
            </a:r>
            <a:endParaRPr lang="en-US" dirty="0"/>
          </a:p>
        </p:txBody>
      </p:sp>
      <p:sp>
        <p:nvSpPr>
          <p:cNvPr id="24" name="Text Placeholder 4">
            <a:extLst>
              <a:ext uri="{FF2B5EF4-FFF2-40B4-BE49-F238E27FC236}">
                <a16:creationId xmlns:a16="http://schemas.microsoft.com/office/drawing/2014/main" id="{D78E3E60-2C69-4C0D-58FB-4D35CDBDA3B3}"/>
              </a:ext>
            </a:extLst>
          </p:cNvPr>
          <p:cNvSpPr>
            <a:spLocks noGrp="1"/>
          </p:cNvSpPr>
          <p:nvPr>
            <p:ph type="body" sz="quarter" idx="21"/>
          </p:nvPr>
        </p:nvSpPr>
        <p:spPr>
          <a:xfrm>
            <a:off x="7847330" y="5163408"/>
            <a:ext cx="3938270" cy="1076326"/>
          </a:xfrm>
        </p:spPr>
        <p:txBody>
          <a:bodyPr>
            <a:normAutofit/>
          </a:bodyPr>
          <a:lstStyle>
            <a:lvl1pPr marL="0" indent="0" algn="l">
              <a:buNone/>
              <a:defRPr sz="1800"/>
            </a:lvl1pPr>
          </a:lstStyle>
          <a:p>
            <a:pPr lvl="0"/>
            <a:r>
              <a:rPr lang="en-US"/>
              <a:t>Click to edit Master text styles</a:t>
            </a:r>
          </a:p>
        </p:txBody>
      </p:sp>
      <p:sp>
        <p:nvSpPr>
          <p:cNvPr id="25" name="Text Placeholder 4">
            <a:extLst>
              <a:ext uri="{FF2B5EF4-FFF2-40B4-BE49-F238E27FC236}">
                <a16:creationId xmlns:a16="http://schemas.microsoft.com/office/drawing/2014/main" id="{DF404CE7-FE1E-9207-B2FB-FFA6433284D4}"/>
              </a:ext>
            </a:extLst>
          </p:cNvPr>
          <p:cNvSpPr>
            <a:spLocks noGrp="1"/>
          </p:cNvSpPr>
          <p:nvPr>
            <p:ph type="body" sz="quarter" idx="22"/>
          </p:nvPr>
        </p:nvSpPr>
        <p:spPr>
          <a:xfrm>
            <a:off x="7847330" y="4614768"/>
            <a:ext cx="3938270" cy="548640"/>
          </a:xfrm>
        </p:spPr>
        <p:txBody>
          <a:bodyPr anchor="ctr">
            <a:noAutofit/>
          </a:bodyPr>
          <a:lstStyle>
            <a:lvl1pPr marL="0" indent="0" algn="l">
              <a:buNone/>
              <a:defRPr sz="2200" b="1"/>
            </a:lvl1pPr>
          </a:lstStyle>
          <a:p>
            <a:pPr lvl="0"/>
            <a:r>
              <a:rPr lang="en-US"/>
              <a:t>Click to edit Master text styles</a:t>
            </a:r>
          </a:p>
        </p:txBody>
      </p:sp>
      <p:sp>
        <p:nvSpPr>
          <p:cNvPr id="26" name="Picture Placeholder 17">
            <a:extLst>
              <a:ext uri="{FF2B5EF4-FFF2-40B4-BE49-F238E27FC236}">
                <a16:creationId xmlns:a16="http://schemas.microsoft.com/office/drawing/2014/main" id="{5BA3817C-42AC-7023-2ED0-007BC1F2217C}"/>
              </a:ext>
            </a:extLst>
          </p:cNvPr>
          <p:cNvSpPr>
            <a:spLocks noGrp="1" noChangeAspect="1"/>
          </p:cNvSpPr>
          <p:nvPr>
            <p:ph type="pic" sz="quarter" idx="23"/>
          </p:nvPr>
        </p:nvSpPr>
        <p:spPr>
          <a:xfrm>
            <a:off x="6739596" y="4814183"/>
            <a:ext cx="900000" cy="900000"/>
          </a:xfrm>
        </p:spPr>
        <p:txBody>
          <a:bodyPr anchor="t">
            <a:normAutofit/>
          </a:bodyPr>
          <a:lstStyle>
            <a:lvl1pPr marL="0" indent="0" algn="ctr">
              <a:buNone/>
              <a:defRPr sz="1400"/>
            </a:lvl1pPr>
          </a:lstStyle>
          <a:p>
            <a:r>
              <a:rPr lang="en-US"/>
              <a:t>Click icon to add picture</a:t>
            </a:r>
            <a:endParaRPr lang="en-US" dirty="0"/>
          </a:p>
        </p:txBody>
      </p:sp>
      <p:sp>
        <p:nvSpPr>
          <p:cNvPr id="3" name="Subtitle 2">
            <a:extLst>
              <a:ext uri="{FF2B5EF4-FFF2-40B4-BE49-F238E27FC236}">
                <a16:creationId xmlns:a16="http://schemas.microsoft.com/office/drawing/2014/main" id="{3E5C7110-43A9-D3B1-A236-69A89F5403D0}"/>
              </a:ext>
            </a:extLst>
          </p:cNvPr>
          <p:cNvSpPr>
            <a:spLocks noGrp="1"/>
          </p:cNvSpPr>
          <p:nvPr>
            <p:ph type="subTitle" idx="24" hasCustomPrompt="1"/>
          </p:nvPr>
        </p:nvSpPr>
        <p:spPr>
          <a:xfrm>
            <a:off x="781275" y="2570840"/>
            <a:ext cx="4755941" cy="485095"/>
          </a:xfrm>
          <a:prstGeom prst="rect">
            <a:avLst/>
          </a:prstGeom>
        </p:spPr>
        <p:txBody>
          <a:bodyPr>
            <a:normAutofit/>
          </a:bodyPr>
          <a:lstStyle>
            <a:lvl1pPr marL="0" indent="0">
              <a:buNone/>
              <a:defRPr/>
            </a:lvl1pPr>
          </a:lstStyle>
          <a:p>
            <a:pPr algn="l"/>
            <a:r>
              <a:rPr lang="en-US" sz="2800" b="1" dirty="0">
                <a:latin typeface="Calibri" panose="020F0502020204030204" pitchFamily="34" charset="0"/>
                <a:cs typeface="Calibri" panose="020F0502020204030204" pitchFamily="34" charset="0"/>
              </a:rPr>
              <a:t>Click to edit text</a:t>
            </a:r>
          </a:p>
        </p:txBody>
      </p:sp>
      <p:sp>
        <p:nvSpPr>
          <p:cNvPr id="4" name="Text Placeholder 18">
            <a:extLst>
              <a:ext uri="{FF2B5EF4-FFF2-40B4-BE49-F238E27FC236}">
                <a16:creationId xmlns:a16="http://schemas.microsoft.com/office/drawing/2014/main" id="{CB646E45-EC27-DFA2-FD48-D7285224433B}"/>
              </a:ext>
            </a:extLst>
          </p:cNvPr>
          <p:cNvSpPr>
            <a:spLocks noGrp="1"/>
          </p:cNvSpPr>
          <p:nvPr>
            <p:ph type="body" sz="quarter" idx="11"/>
          </p:nvPr>
        </p:nvSpPr>
        <p:spPr>
          <a:xfrm>
            <a:off x="781050" y="3055938"/>
            <a:ext cx="4756150" cy="2034222"/>
          </a:xfrm>
        </p:spPr>
        <p:txBody>
          <a:bodyPr>
            <a:noAutofit/>
          </a:bodyPr>
          <a:lstStyle>
            <a:lvl1pPr marL="0" indent="0">
              <a:buNone/>
              <a:defRPr sz="8000" b="1"/>
            </a:lvl1pPr>
          </a:lstStyle>
          <a:p>
            <a:pPr lvl="0"/>
            <a:r>
              <a:rPr lang="en-US"/>
              <a:t>Click to edit Master text styles</a:t>
            </a:r>
          </a:p>
        </p:txBody>
      </p:sp>
      <p:pic>
        <p:nvPicPr>
          <p:cNvPr id="5" name="Picture 4" descr="A white lines on a black background&#10;&#10;Description automatically generated">
            <a:extLst>
              <a:ext uri="{FF2B5EF4-FFF2-40B4-BE49-F238E27FC236}">
                <a16:creationId xmlns:a16="http://schemas.microsoft.com/office/drawing/2014/main" id="{7B5882C0-1632-B4FB-AE78-7D2C858C6DC9}"/>
              </a:ext>
            </a:extLst>
          </p:cNvPr>
          <p:cNvPicPr>
            <a:picLocks noChangeAspect="1"/>
          </p:cNvPicPr>
          <p:nvPr userDrawn="1"/>
        </p:nvPicPr>
        <p:blipFill>
          <a:blip r:embed="rId2">
            <a:alphaModFix amt="13000"/>
          </a:blip>
          <a:stretch>
            <a:fillRect/>
          </a:stretch>
        </p:blipFill>
        <p:spPr>
          <a:xfrm>
            <a:off x="-1" y="5734800"/>
            <a:ext cx="3238712" cy="1123200"/>
          </a:xfrm>
          <a:prstGeom prst="rect">
            <a:avLst/>
          </a:prstGeom>
        </p:spPr>
      </p:pic>
    </p:spTree>
    <p:extLst>
      <p:ext uri="{BB962C8B-B14F-4D97-AF65-F5344CB8AC3E}">
        <p14:creationId xmlns:p14="http://schemas.microsoft.com/office/powerpoint/2010/main" val="603062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9158B3-B1DA-564E-F2B4-B37CD50B0BAA}"/>
              </a:ext>
            </a:extLst>
          </p:cNvPr>
          <p:cNvSpPr/>
          <p:nvPr userDrawn="1"/>
        </p:nvSpPr>
        <p:spPr>
          <a:xfrm>
            <a:off x="0" y="0"/>
            <a:ext cx="6096000" cy="6858000"/>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
            <a:extLst>
              <a:ext uri="{FF2B5EF4-FFF2-40B4-BE49-F238E27FC236}">
                <a16:creationId xmlns:a16="http://schemas.microsoft.com/office/drawing/2014/main" id="{466694B9-E054-712D-EDA9-8E8E40401B57}"/>
              </a:ext>
            </a:extLst>
          </p:cNvPr>
          <p:cNvSpPr>
            <a:spLocks noGrp="1"/>
          </p:cNvSpPr>
          <p:nvPr>
            <p:ph type="pic" idx="4294967295"/>
          </p:nvPr>
        </p:nvSpPr>
        <p:spPr>
          <a:xfrm>
            <a:off x="694960" y="574288"/>
            <a:ext cx="4706079" cy="5709424"/>
          </a:xfrm>
          <a:prstGeom prst="rect">
            <a:avLst/>
          </a:prstGeom>
        </p:spPr>
        <p:txBody>
          <a:bodyPr>
            <a:normAutofit/>
          </a:bodyPr>
          <a:lstStyle>
            <a:lvl1pPr marL="0" indent="0" algn="ctr">
              <a:buNone/>
              <a:defRPr sz="1600"/>
            </a:lvl1pPr>
          </a:lstStyle>
          <a:p>
            <a:r>
              <a:rPr lang="en-US"/>
              <a:t>Click icon to add picture</a:t>
            </a:r>
            <a:endParaRPr lang="en-US" dirty="0"/>
          </a:p>
        </p:txBody>
      </p:sp>
      <p:pic>
        <p:nvPicPr>
          <p:cNvPr id="22" name="Picture 21">
            <a:extLst>
              <a:ext uri="{FF2B5EF4-FFF2-40B4-BE49-F238E27FC236}">
                <a16:creationId xmlns:a16="http://schemas.microsoft.com/office/drawing/2014/main" id="{EE8E15C3-B533-AA82-0060-D99F4551E6A0}"/>
              </a:ext>
            </a:extLst>
          </p:cNvPr>
          <p:cNvPicPr>
            <a:picLocks noChangeAspect="1"/>
          </p:cNvPicPr>
          <p:nvPr userDrawn="1"/>
        </p:nvPicPr>
        <p:blipFill>
          <a:blip r:embed="rId2"/>
          <a:stretch>
            <a:fillRect/>
          </a:stretch>
        </p:blipFill>
        <p:spPr>
          <a:xfrm rot="152727">
            <a:off x="7205633" y="2080983"/>
            <a:ext cx="1197937" cy="156034"/>
          </a:xfrm>
          <a:prstGeom prst="rect">
            <a:avLst/>
          </a:prstGeom>
        </p:spPr>
      </p:pic>
      <p:sp>
        <p:nvSpPr>
          <p:cNvPr id="4" name="Text Placeholder 4">
            <a:extLst>
              <a:ext uri="{FF2B5EF4-FFF2-40B4-BE49-F238E27FC236}">
                <a16:creationId xmlns:a16="http://schemas.microsoft.com/office/drawing/2014/main" id="{AB8A2578-FB25-4FE0-0AF3-580B8EEDD670}"/>
              </a:ext>
            </a:extLst>
          </p:cNvPr>
          <p:cNvSpPr>
            <a:spLocks noGrp="1"/>
          </p:cNvSpPr>
          <p:nvPr>
            <p:ph type="body" sz="quarter" idx="13"/>
          </p:nvPr>
        </p:nvSpPr>
        <p:spPr>
          <a:xfrm>
            <a:off x="7004517" y="3830320"/>
            <a:ext cx="4492524" cy="2336304"/>
          </a:xfrm>
        </p:spPr>
        <p:txBody>
          <a:bodyPr>
            <a:normAutofit/>
          </a:bodyPr>
          <a:lstStyle>
            <a:lvl1pPr marL="0" indent="0">
              <a:buNone/>
              <a:defRPr sz="2000"/>
            </a:lvl1pPr>
          </a:lstStyle>
          <a:p>
            <a:pPr lvl="0"/>
            <a:r>
              <a:rPr lang="en-US"/>
              <a:t>Click to edit Master text styles</a:t>
            </a:r>
          </a:p>
        </p:txBody>
      </p:sp>
      <p:sp>
        <p:nvSpPr>
          <p:cNvPr id="5" name="Text Placeholder 20">
            <a:extLst>
              <a:ext uri="{FF2B5EF4-FFF2-40B4-BE49-F238E27FC236}">
                <a16:creationId xmlns:a16="http://schemas.microsoft.com/office/drawing/2014/main" id="{4B2975CA-937D-8D9C-A2E6-93B32309C9FD}"/>
              </a:ext>
            </a:extLst>
          </p:cNvPr>
          <p:cNvSpPr>
            <a:spLocks noGrp="1"/>
          </p:cNvSpPr>
          <p:nvPr>
            <p:ph type="body" sz="quarter" idx="12"/>
          </p:nvPr>
        </p:nvSpPr>
        <p:spPr>
          <a:xfrm>
            <a:off x="7004517" y="802640"/>
            <a:ext cx="4750604" cy="1444580"/>
          </a:xfrm>
          <a:prstGeom prst="rect">
            <a:avLst/>
          </a:prstGeom>
        </p:spPr>
        <p:txBody>
          <a:bodyPr anchor="b">
            <a:normAutofit/>
          </a:bodyPr>
          <a:lstStyle>
            <a:lvl1pPr marL="0" indent="0">
              <a:buNone/>
              <a:defRPr sz="5000" b="1">
                <a:latin typeface="+mj-lt"/>
              </a:defRPr>
            </a:lvl1pPr>
            <a:lvl2pPr marL="457200" indent="0">
              <a:buNone/>
              <a:defRPr sz="5000" b="1"/>
            </a:lvl2pPr>
          </a:lstStyle>
          <a:p>
            <a:pPr lvl="0"/>
            <a:r>
              <a:rPr lang="en-US"/>
              <a:t>Click to edit Master text styles</a:t>
            </a:r>
          </a:p>
        </p:txBody>
      </p:sp>
      <p:sp>
        <p:nvSpPr>
          <p:cNvPr id="2" name="Text Placeholder 4">
            <a:extLst>
              <a:ext uri="{FF2B5EF4-FFF2-40B4-BE49-F238E27FC236}">
                <a16:creationId xmlns:a16="http://schemas.microsoft.com/office/drawing/2014/main" id="{DDE73339-DD53-EB6D-3B23-D114AA9500EA}"/>
              </a:ext>
            </a:extLst>
          </p:cNvPr>
          <p:cNvSpPr>
            <a:spLocks noGrp="1"/>
          </p:cNvSpPr>
          <p:nvPr>
            <p:ph type="body" sz="quarter" idx="14"/>
          </p:nvPr>
        </p:nvSpPr>
        <p:spPr>
          <a:xfrm>
            <a:off x="7004517" y="2418080"/>
            <a:ext cx="4492524" cy="894080"/>
          </a:xfrm>
        </p:spPr>
        <p:txBody>
          <a:bodyPr anchor="ctr">
            <a:normAutofit/>
          </a:bodyPr>
          <a:lstStyle>
            <a:lvl1pPr marL="0" indent="0">
              <a:buNone/>
              <a:defRPr sz="2000" b="1"/>
            </a:lvl1pPr>
          </a:lstStyle>
          <a:p>
            <a:pPr lvl="0"/>
            <a:r>
              <a:rPr lang="en-US"/>
              <a:t>Click to edit Master text styles</a:t>
            </a:r>
          </a:p>
        </p:txBody>
      </p:sp>
      <p:pic>
        <p:nvPicPr>
          <p:cNvPr id="18" name="Picture 17" descr="A white lines on a black background&#10;&#10;Description automatically generated">
            <a:extLst>
              <a:ext uri="{FF2B5EF4-FFF2-40B4-BE49-F238E27FC236}">
                <a16:creationId xmlns:a16="http://schemas.microsoft.com/office/drawing/2014/main" id="{B0B59A7C-F3ED-EA7E-2149-BE20C3F67447}"/>
              </a:ext>
            </a:extLst>
          </p:cNvPr>
          <p:cNvPicPr>
            <a:picLocks noChangeAspect="1"/>
          </p:cNvPicPr>
          <p:nvPr userDrawn="1"/>
        </p:nvPicPr>
        <p:blipFill>
          <a:blip r:embed="rId3">
            <a:alphaModFix amt="13000"/>
          </a:blip>
          <a:stretch>
            <a:fillRect/>
          </a:stretch>
        </p:blipFill>
        <p:spPr>
          <a:xfrm>
            <a:off x="-1" y="5734800"/>
            <a:ext cx="3238712" cy="1123200"/>
          </a:xfrm>
          <a:prstGeom prst="rect">
            <a:avLst/>
          </a:prstGeom>
        </p:spPr>
      </p:pic>
    </p:spTree>
    <p:extLst>
      <p:ext uri="{BB962C8B-B14F-4D97-AF65-F5344CB8AC3E}">
        <p14:creationId xmlns:p14="http://schemas.microsoft.com/office/powerpoint/2010/main" val="70576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7898FA-E615-7DB4-47E8-7E11CCC3515C}"/>
              </a:ext>
            </a:extLst>
          </p:cNvPr>
          <p:cNvSpPr/>
          <p:nvPr userDrawn="1"/>
        </p:nvSpPr>
        <p:spPr>
          <a:xfrm>
            <a:off x="5360670" y="1707356"/>
            <a:ext cx="6831330" cy="51506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121F973-092A-12D7-9BE5-6F2EF7497E2F}"/>
              </a:ext>
            </a:extLst>
          </p:cNvPr>
          <p:cNvPicPr>
            <a:picLocks noChangeAspect="1"/>
          </p:cNvPicPr>
          <p:nvPr userDrawn="1"/>
        </p:nvPicPr>
        <p:blipFill>
          <a:blip r:embed="rId2">
            <a:alphaModFix amt="4000"/>
          </a:blip>
          <a:stretch>
            <a:fillRect/>
          </a:stretch>
        </p:blipFill>
        <p:spPr>
          <a:xfrm>
            <a:off x="0" y="5733218"/>
            <a:ext cx="3254826" cy="1128788"/>
          </a:xfrm>
          <a:prstGeom prst="rect">
            <a:avLst/>
          </a:prstGeom>
        </p:spPr>
      </p:pic>
      <p:sp>
        <p:nvSpPr>
          <p:cNvPr id="3" name="Text Placeholder 20">
            <a:extLst>
              <a:ext uri="{FF2B5EF4-FFF2-40B4-BE49-F238E27FC236}">
                <a16:creationId xmlns:a16="http://schemas.microsoft.com/office/drawing/2014/main" id="{60C4778B-67FC-D74E-C002-251922033F84}"/>
              </a:ext>
            </a:extLst>
          </p:cNvPr>
          <p:cNvSpPr>
            <a:spLocks noGrp="1"/>
          </p:cNvSpPr>
          <p:nvPr>
            <p:ph type="body" sz="quarter" idx="11"/>
          </p:nvPr>
        </p:nvSpPr>
        <p:spPr>
          <a:xfrm>
            <a:off x="6173225" y="2450992"/>
            <a:ext cx="5298685" cy="1480927"/>
          </a:xfrm>
          <a:prstGeom prst="rect">
            <a:avLst/>
          </a:prstGeom>
        </p:spPr>
        <p:txBody>
          <a:bodyPr anchor="b">
            <a:normAutofit/>
          </a:bodyPr>
          <a:lstStyle>
            <a:lvl1pPr marL="0" indent="0">
              <a:buNone/>
              <a:defRPr sz="5000" b="1">
                <a:latin typeface="+mj-lt"/>
              </a:defRPr>
            </a:lvl1pPr>
            <a:lvl2pPr marL="457200" indent="0">
              <a:buNone/>
              <a:defRPr sz="5000" b="1"/>
            </a:lvl2pPr>
          </a:lstStyle>
          <a:p>
            <a:pPr lvl="0"/>
            <a:r>
              <a:rPr lang="en-US"/>
              <a:t>Click to edit Master text styles</a:t>
            </a:r>
          </a:p>
        </p:txBody>
      </p:sp>
      <p:sp>
        <p:nvSpPr>
          <p:cNvPr id="5" name="Text Placeholder 4">
            <a:extLst>
              <a:ext uri="{FF2B5EF4-FFF2-40B4-BE49-F238E27FC236}">
                <a16:creationId xmlns:a16="http://schemas.microsoft.com/office/drawing/2014/main" id="{5C5F2681-3E49-2BE3-0E94-7C81DFC15DA3}"/>
              </a:ext>
            </a:extLst>
          </p:cNvPr>
          <p:cNvSpPr>
            <a:spLocks noGrp="1"/>
          </p:cNvSpPr>
          <p:nvPr>
            <p:ph type="body" sz="quarter" idx="12"/>
          </p:nvPr>
        </p:nvSpPr>
        <p:spPr>
          <a:xfrm>
            <a:off x="6173225" y="4064697"/>
            <a:ext cx="5297487" cy="778192"/>
          </a:xfrm>
        </p:spPr>
        <p:txBody>
          <a:bodyPr>
            <a:normAutofit/>
          </a:bodyPr>
          <a:lstStyle>
            <a:lvl1pPr marL="0" indent="0">
              <a:buNone/>
              <a:defRPr sz="1800"/>
            </a:lvl1pPr>
          </a:lstStyle>
          <a:p>
            <a:pPr lvl="0"/>
            <a:r>
              <a:rPr lang="en-US"/>
              <a:t>Click to edit Master text styles</a:t>
            </a:r>
          </a:p>
        </p:txBody>
      </p:sp>
      <p:sp>
        <p:nvSpPr>
          <p:cNvPr id="14" name="Freeform 13">
            <a:extLst>
              <a:ext uri="{FF2B5EF4-FFF2-40B4-BE49-F238E27FC236}">
                <a16:creationId xmlns:a16="http://schemas.microsoft.com/office/drawing/2014/main" id="{A51EB7A9-1961-8695-D729-DF095FDC095C}"/>
              </a:ext>
            </a:extLst>
          </p:cNvPr>
          <p:cNvSpPr>
            <a:spLocks noGrp="1"/>
          </p:cNvSpPr>
          <p:nvPr>
            <p:ph type="pic" sz="quarter" idx="10"/>
          </p:nvPr>
        </p:nvSpPr>
        <p:spPr>
          <a:xfrm>
            <a:off x="0" y="560388"/>
            <a:ext cx="6151563" cy="5757862"/>
          </a:xfrm>
          <a:custGeom>
            <a:avLst/>
            <a:gdLst>
              <a:gd name="connsiteX0" fmla="*/ 0 w 6151563"/>
              <a:gd name="connsiteY0" fmla="*/ 0 h 5757862"/>
              <a:gd name="connsiteX1" fmla="*/ 6151563 w 6151563"/>
              <a:gd name="connsiteY1" fmla="*/ 0 h 5757862"/>
              <a:gd name="connsiteX2" fmla="*/ 6151563 w 6151563"/>
              <a:gd name="connsiteY2" fmla="*/ 1154112 h 5757862"/>
              <a:gd name="connsiteX3" fmla="*/ 5360670 w 6151563"/>
              <a:gd name="connsiteY3" fmla="*/ 1154112 h 5757862"/>
              <a:gd name="connsiteX4" fmla="*/ 5360670 w 6151563"/>
              <a:gd name="connsiteY4" fmla="*/ 5757862 h 5757862"/>
              <a:gd name="connsiteX5" fmla="*/ 0 w 6151563"/>
              <a:gd name="connsiteY5" fmla="*/ 5757862 h 575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1563" h="5757862">
                <a:moveTo>
                  <a:pt x="0" y="0"/>
                </a:moveTo>
                <a:lnTo>
                  <a:pt x="6151563" y="0"/>
                </a:lnTo>
                <a:lnTo>
                  <a:pt x="6151563" y="1154112"/>
                </a:lnTo>
                <a:lnTo>
                  <a:pt x="5360670" y="1154112"/>
                </a:lnTo>
                <a:lnTo>
                  <a:pt x="5360670" y="5757862"/>
                </a:lnTo>
                <a:lnTo>
                  <a:pt x="0" y="5757862"/>
                </a:lnTo>
                <a:close/>
              </a:path>
            </a:pathLst>
          </a:custGeom>
        </p:spPr>
        <p:txBody>
          <a:bodyPr wrap="square" anchor="t">
            <a:noAutofit/>
          </a:bodyPr>
          <a:lstStyle>
            <a:lvl1pPr marL="0" indent="0" algn="ctr">
              <a:buFontTx/>
              <a:buNone/>
              <a:defRPr sz="1600"/>
            </a:lvl1pPr>
          </a:lstStyle>
          <a:p>
            <a:r>
              <a:rPr lang="en-US"/>
              <a:t>Click icon to add picture</a:t>
            </a:r>
            <a:endParaRPr lang="en-US" dirty="0"/>
          </a:p>
        </p:txBody>
      </p:sp>
    </p:spTree>
    <p:extLst>
      <p:ext uri="{BB962C8B-B14F-4D97-AF65-F5344CB8AC3E}">
        <p14:creationId xmlns:p14="http://schemas.microsoft.com/office/powerpoint/2010/main" val="2259490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9B035C-A450-A1E6-BAEF-E3D6F66499CB}"/>
              </a:ext>
            </a:extLst>
          </p:cNvPr>
          <p:cNvSpPr/>
          <p:nvPr userDrawn="1"/>
        </p:nvSpPr>
        <p:spPr>
          <a:xfrm>
            <a:off x="5151862" y="0"/>
            <a:ext cx="7040137" cy="2057648"/>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white lines on a black background&#10;&#10;Description automatically generated">
            <a:extLst>
              <a:ext uri="{FF2B5EF4-FFF2-40B4-BE49-F238E27FC236}">
                <a16:creationId xmlns:a16="http://schemas.microsoft.com/office/drawing/2014/main" id="{5801E9B4-F873-B006-C748-7A47DF97E7D3}"/>
              </a:ext>
            </a:extLst>
          </p:cNvPr>
          <p:cNvPicPr>
            <a:picLocks noChangeAspect="1"/>
          </p:cNvPicPr>
          <p:nvPr userDrawn="1"/>
        </p:nvPicPr>
        <p:blipFill>
          <a:blip r:embed="rId2">
            <a:alphaModFix amt="13000"/>
          </a:blip>
          <a:stretch>
            <a:fillRect/>
          </a:stretch>
        </p:blipFill>
        <p:spPr>
          <a:xfrm>
            <a:off x="0" y="5652819"/>
            <a:ext cx="3475102" cy="1205181"/>
          </a:xfrm>
          <a:prstGeom prst="rect">
            <a:avLst/>
          </a:prstGeom>
        </p:spPr>
      </p:pic>
      <p:sp>
        <p:nvSpPr>
          <p:cNvPr id="4" name="Text Placeholder 20">
            <a:extLst>
              <a:ext uri="{FF2B5EF4-FFF2-40B4-BE49-F238E27FC236}">
                <a16:creationId xmlns:a16="http://schemas.microsoft.com/office/drawing/2014/main" id="{A3110C9A-9204-A6EA-2737-01D909697443}"/>
              </a:ext>
            </a:extLst>
          </p:cNvPr>
          <p:cNvSpPr>
            <a:spLocks noGrp="1"/>
          </p:cNvSpPr>
          <p:nvPr>
            <p:ph type="body" sz="quarter" idx="12"/>
          </p:nvPr>
        </p:nvSpPr>
        <p:spPr>
          <a:xfrm>
            <a:off x="5712874" y="142927"/>
            <a:ext cx="5659121" cy="1444580"/>
          </a:xfrm>
          <a:prstGeom prst="rect">
            <a:avLst/>
          </a:prstGeom>
        </p:spPr>
        <p:txBody>
          <a:bodyPr anchor="b">
            <a:normAutofit/>
          </a:bodyPr>
          <a:lstStyle>
            <a:lvl1pPr marL="0" indent="0">
              <a:buNone/>
              <a:defRPr sz="5000" b="1"/>
            </a:lvl1pPr>
            <a:lvl2pPr marL="457200" indent="0">
              <a:buNone/>
              <a:defRPr sz="5000" b="1"/>
            </a:lvl2pPr>
          </a:lstStyle>
          <a:p>
            <a:pPr lvl="0"/>
            <a:r>
              <a:rPr lang="en-US"/>
              <a:t>Click to edit Master text styles</a:t>
            </a:r>
          </a:p>
        </p:txBody>
      </p:sp>
      <p:sp>
        <p:nvSpPr>
          <p:cNvPr id="5" name="Text Placeholder 27">
            <a:extLst>
              <a:ext uri="{FF2B5EF4-FFF2-40B4-BE49-F238E27FC236}">
                <a16:creationId xmlns:a16="http://schemas.microsoft.com/office/drawing/2014/main" id="{D44957C4-B5F1-97AB-8087-EEC5ADFF38BC}"/>
              </a:ext>
            </a:extLst>
          </p:cNvPr>
          <p:cNvSpPr>
            <a:spLocks noGrp="1"/>
          </p:cNvSpPr>
          <p:nvPr>
            <p:ph type="body" sz="quarter" idx="14"/>
          </p:nvPr>
        </p:nvSpPr>
        <p:spPr>
          <a:xfrm>
            <a:off x="5712873" y="2561945"/>
            <a:ext cx="5659120" cy="343245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DFD24D04-D7FB-5F81-7564-4B18BCCAEC37}"/>
              </a:ext>
            </a:extLst>
          </p:cNvPr>
          <p:cNvSpPr>
            <a:spLocks noGrp="1"/>
          </p:cNvSpPr>
          <p:nvPr>
            <p:ph type="pic" sz="quarter" idx="15"/>
          </p:nvPr>
        </p:nvSpPr>
        <p:spPr>
          <a:xfrm>
            <a:off x="0" y="0"/>
            <a:ext cx="5151438" cy="6858000"/>
          </a:xfrm>
        </p:spPr>
        <p:txBody>
          <a:bodyPr>
            <a:normAutofit/>
          </a:bodyPr>
          <a:lstStyle>
            <a:lvl1pPr marL="0" indent="0" algn="ctr">
              <a:buNone/>
              <a:defRPr sz="1600"/>
            </a:lvl1pPr>
          </a:lstStyle>
          <a:p>
            <a:r>
              <a:rPr lang="en-US"/>
              <a:t>Click icon to add picture</a:t>
            </a:r>
          </a:p>
        </p:txBody>
      </p:sp>
    </p:spTree>
    <p:extLst>
      <p:ext uri="{BB962C8B-B14F-4D97-AF65-F5344CB8AC3E}">
        <p14:creationId xmlns:p14="http://schemas.microsoft.com/office/powerpoint/2010/main" val="2648356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7898FA-E615-7DB4-47E8-7E11CCC3515C}"/>
              </a:ext>
            </a:extLst>
          </p:cNvPr>
          <p:cNvSpPr/>
          <p:nvPr userDrawn="1"/>
        </p:nvSpPr>
        <p:spPr>
          <a:xfrm>
            <a:off x="0" y="5729212"/>
            <a:ext cx="12192000" cy="11287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0">
            <a:extLst>
              <a:ext uri="{FF2B5EF4-FFF2-40B4-BE49-F238E27FC236}">
                <a16:creationId xmlns:a16="http://schemas.microsoft.com/office/drawing/2014/main" id="{60C4778B-67FC-D74E-C002-251922033F84}"/>
              </a:ext>
            </a:extLst>
          </p:cNvPr>
          <p:cNvSpPr>
            <a:spLocks noGrp="1"/>
          </p:cNvSpPr>
          <p:nvPr>
            <p:ph type="body" sz="quarter" idx="11"/>
          </p:nvPr>
        </p:nvSpPr>
        <p:spPr>
          <a:xfrm>
            <a:off x="6522439" y="1345523"/>
            <a:ext cx="5298685" cy="1480927"/>
          </a:xfrm>
          <a:prstGeom prst="rect">
            <a:avLst/>
          </a:prstGeom>
        </p:spPr>
        <p:txBody>
          <a:bodyPr anchor="b">
            <a:normAutofit/>
          </a:bodyPr>
          <a:lstStyle>
            <a:lvl1pPr marL="0" indent="0">
              <a:buNone/>
              <a:defRPr sz="5000" b="1">
                <a:latin typeface="+mj-lt"/>
              </a:defRPr>
            </a:lvl1pPr>
            <a:lvl2pPr marL="457200" indent="0">
              <a:buNone/>
              <a:defRPr sz="5000" b="1"/>
            </a:lvl2pPr>
          </a:lstStyle>
          <a:p>
            <a:pPr lvl="0"/>
            <a:r>
              <a:rPr lang="en-US"/>
              <a:t>Click to edit Master text styles</a:t>
            </a:r>
          </a:p>
        </p:txBody>
      </p:sp>
      <p:sp>
        <p:nvSpPr>
          <p:cNvPr id="5" name="Text Placeholder 4">
            <a:extLst>
              <a:ext uri="{FF2B5EF4-FFF2-40B4-BE49-F238E27FC236}">
                <a16:creationId xmlns:a16="http://schemas.microsoft.com/office/drawing/2014/main" id="{5C5F2681-3E49-2BE3-0E94-7C81DFC15DA3}"/>
              </a:ext>
            </a:extLst>
          </p:cNvPr>
          <p:cNvSpPr>
            <a:spLocks noGrp="1"/>
          </p:cNvSpPr>
          <p:nvPr>
            <p:ph type="body" sz="quarter" idx="12"/>
          </p:nvPr>
        </p:nvSpPr>
        <p:spPr>
          <a:xfrm>
            <a:off x="6522439" y="2959228"/>
            <a:ext cx="5297487" cy="2417990"/>
          </a:xfrm>
        </p:spPr>
        <p:txBody>
          <a:bodyPr>
            <a:normAutofit/>
          </a:bodyPr>
          <a:lstStyle>
            <a:lvl1pPr marL="0" indent="0">
              <a:buNone/>
              <a:defRPr sz="1800"/>
            </a:lvl1pPr>
          </a:lstStyle>
          <a:p>
            <a:pPr lvl="0"/>
            <a:r>
              <a:rPr lang="en-US"/>
              <a:t>Click to edit Master text styles</a:t>
            </a:r>
          </a:p>
        </p:txBody>
      </p:sp>
      <p:pic>
        <p:nvPicPr>
          <p:cNvPr id="6" name="Picture 5" descr="A white lines on a black background&#10;&#10;Description automatically generated">
            <a:extLst>
              <a:ext uri="{FF2B5EF4-FFF2-40B4-BE49-F238E27FC236}">
                <a16:creationId xmlns:a16="http://schemas.microsoft.com/office/drawing/2014/main" id="{29F10B9B-A8BE-B5E4-6BA0-73B90C0779E0}"/>
              </a:ext>
            </a:extLst>
          </p:cNvPr>
          <p:cNvPicPr>
            <a:picLocks noChangeAspect="1"/>
          </p:cNvPicPr>
          <p:nvPr userDrawn="1"/>
        </p:nvPicPr>
        <p:blipFill>
          <a:blip r:embed="rId2">
            <a:alphaModFix amt="30000"/>
          </a:blip>
          <a:stretch>
            <a:fillRect/>
          </a:stretch>
        </p:blipFill>
        <p:spPr>
          <a:xfrm>
            <a:off x="8937174" y="5728094"/>
            <a:ext cx="3254826" cy="1128788"/>
          </a:xfrm>
          <a:prstGeom prst="rect">
            <a:avLst/>
          </a:prstGeom>
        </p:spPr>
      </p:pic>
      <p:sp>
        <p:nvSpPr>
          <p:cNvPr id="15" name="Picture Placeholder 13">
            <a:extLst>
              <a:ext uri="{FF2B5EF4-FFF2-40B4-BE49-F238E27FC236}">
                <a16:creationId xmlns:a16="http://schemas.microsoft.com/office/drawing/2014/main" id="{AE859FD7-6961-C64A-4C0D-D36227E5A966}"/>
              </a:ext>
            </a:extLst>
          </p:cNvPr>
          <p:cNvSpPr>
            <a:spLocks noGrp="1"/>
          </p:cNvSpPr>
          <p:nvPr>
            <p:ph type="pic" sz="quarter" idx="10"/>
          </p:nvPr>
        </p:nvSpPr>
        <p:spPr>
          <a:xfrm>
            <a:off x="614149" y="560388"/>
            <a:ext cx="5537414" cy="5744878"/>
          </a:xfrm>
        </p:spPr>
        <p:txBody>
          <a:bodyPr anchor="t">
            <a:normAutofit/>
          </a:bodyPr>
          <a:lstStyle>
            <a:lvl1pPr marL="0" indent="0" algn="ctr">
              <a:buFontTx/>
              <a:buNone/>
              <a:defRPr sz="1600"/>
            </a:lvl1pPr>
          </a:lstStyle>
          <a:p>
            <a:r>
              <a:rPr lang="en-US"/>
              <a:t>Click icon to add picture</a:t>
            </a:r>
            <a:endParaRPr lang="en-US" dirty="0"/>
          </a:p>
        </p:txBody>
      </p:sp>
    </p:spTree>
    <p:extLst>
      <p:ext uri="{BB962C8B-B14F-4D97-AF65-F5344CB8AC3E}">
        <p14:creationId xmlns:p14="http://schemas.microsoft.com/office/powerpoint/2010/main" val="2219715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3 Icons">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14FB901-325E-EFE9-1144-70C69683726B}"/>
              </a:ext>
            </a:extLst>
          </p:cNvPr>
          <p:cNvPicPr>
            <a:picLocks noChangeAspect="1"/>
          </p:cNvPicPr>
          <p:nvPr userDrawn="1"/>
        </p:nvPicPr>
        <p:blipFill>
          <a:blip r:embed="rId2">
            <a:alphaModFix amt="4000"/>
          </a:blip>
          <a:stretch>
            <a:fillRect/>
          </a:stretch>
        </p:blipFill>
        <p:spPr>
          <a:xfrm>
            <a:off x="0" y="5729212"/>
            <a:ext cx="3254826" cy="1128788"/>
          </a:xfrm>
          <a:prstGeom prst="rect">
            <a:avLst/>
          </a:prstGeom>
        </p:spPr>
      </p:pic>
      <p:sp>
        <p:nvSpPr>
          <p:cNvPr id="21" name="Text Placeholder 20">
            <a:extLst>
              <a:ext uri="{FF2B5EF4-FFF2-40B4-BE49-F238E27FC236}">
                <a16:creationId xmlns:a16="http://schemas.microsoft.com/office/drawing/2014/main" id="{82D469CC-A61D-E0B6-5208-9CA393B853EB}"/>
              </a:ext>
            </a:extLst>
          </p:cNvPr>
          <p:cNvSpPr>
            <a:spLocks noGrp="1"/>
          </p:cNvSpPr>
          <p:nvPr>
            <p:ph type="body" sz="quarter" idx="13"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sp>
        <p:nvSpPr>
          <p:cNvPr id="3" name="Text Placeholder 4">
            <a:extLst>
              <a:ext uri="{FF2B5EF4-FFF2-40B4-BE49-F238E27FC236}">
                <a16:creationId xmlns:a16="http://schemas.microsoft.com/office/drawing/2014/main" id="{0457AD5D-B718-541B-1988-D8850E78A166}"/>
              </a:ext>
            </a:extLst>
          </p:cNvPr>
          <p:cNvSpPr>
            <a:spLocks noGrp="1"/>
          </p:cNvSpPr>
          <p:nvPr>
            <p:ph type="body" sz="quarter" idx="14"/>
          </p:nvPr>
        </p:nvSpPr>
        <p:spPr>
          <a:xfrm>
            <a:off x="751114" y="4690142"/>
            <a:ext cx="3162300" cy="1476481"/>
          </a:xfrm>
        </p:spPr>
        <p:txBody>
          <a:bodyPr>
            <a:normAutofit/>
          </a:bodyPr>
          <a:lstStyle>
            <a:lvl1pPr marL="0" indent="0" algn="ctr">
              <a:buNone/>
              <a:defRPr sz="1800"/>
            </a:lvl1pPr>
          </a:lstStyle>
          <a:p>
            <a:pPr lvl="0"/>
            <a:r>
              <a:rPr lang="en-US"/>
              <a:t>Click to edit Master text styles</a:t>
            </a:r>
          </a:p>
        </p:txBody>
      </p:sp>
      <p:sp>
        <p:nvSpPr>
          <p:cNvPr id="5" name="Text Placeholder 4">
            <a:extLst>
              <a:ext uri="{FF2B5EF4-FFF2-40B4-BE49-F238E27FC236}">
                <a16:creationId xmlns:a16="http://schemas.microsoft.com/office/drawing/2014/main" id="{EDF5FA04-788D-0787-82FC-F65D83BB0CB0}"/>
              </a:ext>
            </a:extLst>
          </p:cNvPr>
          <p:cNvSpPr>
            <a:spLocks noGrp="1"/>
          </p:cNvSpPr>
          <p:nvPr>
            <p:ph type="body" sz="quarter" idx="15"/>
          </p:nvPr>
        </p:nvSpPr>
        <p:spPr>
          <a:xfrm>
            <a:off x="751114" y="4141503"/>
            <a:ext cx="3162300" cy="548640"/>
          </a:xfrm>
        </p:spPr>
        <p:txBody>
          <a:bodyPr anchor="ctr">
            <a:noAutofit/>
          </a:bodyPr>
          <a:lstStyle>
            <a:lvl1pPr marL="0" indent="0" algn="ctr">
              <a:buNone/>
              <a:defRPr sz="2200" b="1"/>
            </a:lvl1pPr>
          </a:lstStyle>
          <a:p>
            <a:pPr lvl="0"/>
            <a:r>
              <a:rPr lang="en-US"/>
              <a:t>Click to edit Master text styles</a:t>
            </a:r>
          </a:p>
        </p:txBody>
      </p:sp>
      <p:sp>
        <p:nvSpPr>
          <p:cNvPr id="6" name="Text Placeholder 4">
            <a:extLst>
              <a:ext uri="{FF2B5EF4-FFF2-40B4-BE49-F238E27FC236}">
                <a16:creationId xmlns:a16="http://schemas.microsoft.com/office/drawing/2014/main" id="{D7647219-B64A-8562-FB96-F447E600CD21}"/>
              </a:ext>
            </a:extLst>
          </p:cNvPr>
          <p:cNvSpPr>
            <a:spLocks noGrp="1"/>
          </p:cNvSpPr>
          <p:nvPr>
            <p:ph type="body" sz="quarter" idx="16"/>
          </p:nvPr>
        </p:nvSpPr>
        <p:spPr>
          <a:xfrm>
            <a:off x="4514850" y="4690142"/>
            <a:ext cx="3162300" cy="1476481"/>
          </a:xfrm>
        </p:spPr>
        <p:txBody>
          <a:bodyPr>
            <a:normAutofit/>
          </a:bodyPr>
          <a:lstStyle>
            <a:lvl1pPr marL="0" indent="0" algn="ctr">
              <a:buNone/>
              <a:defRPr sz="1800"/>
            </a:lvl1pPr>
          </a:lstStyle>
          <a:p>
            <a:pPr lvl="0"/>
            <a:r>
              <a:rPr lang="en-US"/>
              <a:t>Click to edit Master text styles</a:t>
            </a:r>
          </a:p>
        </p:txBody>
      </p:sp>
      <p:sp>
        <p:nvSpPr>
          <p:cNvPr id="9" name="Text Placeholder 4">
            <a:extLst>
              <a:ext uri="{FF2B5EF4-FFF2-40B4-BE49-F238E27FC236}">
                <a16:creationId xmlns:a16="http://schemas.microsoft.com/office/drawing/2014/main" id="{D3DB2CCC-012E-E7EC-EF7F-D5D203860DC3}"/>
              </a:ext>
            </a:extLst>
          </p:cNvPr>
          <p:cNvSpPr>
            <a:spLocks noGrp="1"/>
          </p:cNvSpPr>
          <p:nvPr>
            <p:ph type="body" sz="quarter" idx="17"/>
          </p:nvPr>
        </p:nvSpPr>
        <p:spPr>
          <a:xfrm>
            <a:off x="4514850" y="4141503"/>
            <a:ext cx="3162300" cy="548640"/>
          </a:xfrm>
        </p:spPr>
        <p:txBody>
          <a:bodyPr anchor="ctr">
            <a:noAutofit/>
          </a:bodyPr>
          <a:lstStyle>
            <a:lvl1pPr marL="0" indent="0" algn="ctr">
              <a:buNone/>
              <a:defRPr sz="2200" b="1"/>
            </a:lvl1pPr>
          </a:lstStyle>
          <a:p>
            <a:pPr lvl="0"/>
            <a:r>
              <a:rPr lang="en-US"/>
              <a:t>Click to edit Master text styles</a:t>
            </a:r>
          </a:p>
        </p:txBody>
      </p:sp>
      <p:sp>
        <p:nvSpPr>
          <p:cNvPr id="16" name="Text Placeholder 4">
            <a:extLst>
              <a:ext uri="{FF2B5EF4-FFF2-40B4-BE49-F238E27FC236}">
                <a16:creationId xmlns:a16="http://schemas.microsoft.com/office/drawing/2014/main" id="{815A27DD-98F2-BC92-20EA-14122FBA18FA}"/>
              </a:ext>
            </a:extLst>
          </p:cNvPr>
          <p:cNvSpPr>
            <a:spLocks noGrp="1"/>
          </p:cNvSpPr>
          <p:nvPr>
            <p:ph type="body" sz="quarter" idx="18"/>
          </p:nvPr>
        </p:nvSpPr>
        <p:spPr>
          <a:xfrm>
            <a:off x="8375650" y="4690142"/>
            <a:ext cx="3162300" cy="1476481"/>
          </a:xfrm>
        </p:spPr>
        <p:txBody>
          <a:bodyPr>
            <a:normAutofit/>
          </a:bodyPr>
          <a:lstStyle>
            <a:lvl1pPr marL="0" indent="0" algn="ctr">
              <a:buNone/>
              <a:defRPr sz="1800"/>
            </a:lvl1pPr>
          </a:lstStyle>
          <a:p>
            <a:pPr lvl="0"/>
            <a:r>
              <a:rPr lang="en-US"/>
              <a:t>Click to edit Master text styles</a:t>
            </a:r>
          </a:p>
        </p:txBody>
      </p:sp>
      <p:sp>
        <p:nvSpPr>
          <p:cNvPr id="17" name="Text Placeholder 4">
            <a:extLst>
              <a:ext uri="{FF2B5EF4-FFF2-40B4-BE49-F238E27FC236}">
                <a16:creationId xmlns:a16="http://schemas.microsoft.com/office/drawing/2014/main" id="{EEC74E1D-1883-0A52-11F9-1ED02618A67C}"/>
              </a:ext>
            </a:extLst>
          </p:cNvPr>
          <p:cNvSpPr>
            <a:spLocks noGrp="1"/>
          </p:cNvSpPr>
          <p:nvPr>
            <p:ph type="body" sz="quarter" idx="19"/>
          </p:nvPr>
        </p:nvSpPr>
        <p:spPr>
          <a:xfrm>
            <a:off x="8375650" y="4141503"/>
            <a:ext cx="3162300" cy="548640"/>
          </a:xfrm>
        </p:spPr>
        <p:txBody>
          <a:bodyPr anchor="ctr">
            <a:noAutofit/>
          </a:bodyPr>
          <a:lstStyle>
            <a:lvl1pPr marL="0" indent="0" algn="ctr">
              <a:buNone/>
              <a:defRPr sz="2200" b="1"/>
            </a:lvl1pPr>
          </a:lstStyle>
          <a:p>
            <a:pPr lvl="0"/>
            <a:r>
              <a:rPr lang="en-US"/>
              <a:t>Click to edit Master text styles</a:t>
            </a:r>
          </a:p>
        </p:txBody>
      </p:sp>
      <p:sp>
        <p:nvSpPr>
          <p:cNvPr id="10" name="Oval 9">
            <a:extLst>
              <a:ext uri="{FF2B5EF4-FFF2-40B4-BE49-F238E27FC236}">
                <a16:creationId xmlns:a16="http://schemas.microsoft.com/office/drawing/2014/main" id="{390BA7C6-60E8-563B-6DEF-08D844E45F5D}"/>
              </a:ext>
            </a:extLst>
          </p:cNvPr>
          <p:cNvSpPr>
            <a:spLocks noChangeAspect="1"/>
          </p:cNvSpPr>
          <p:nvPr userDrawn="1"/>
        </p:nvSpPr>
        <p:spPr>
          <a:xfrm>
            <a:off x="5245100" y="2289556"/>
            <a:ext cx="1701800" cy="1701800"/>
          </a:xfrm>
          <a:prstGeom prst="ellipse">
            <a:avLst/>
          </a:prstGeom>
          <a:solidFill>
            <a:srgbClr val="FFD52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002C"/>
              </a:solidFill>
              <a:highlight>
                <a:srgbClr val="E9002C"/>
              </a:highlight>
            </a:endParaRPr>
          </a:p>
        </p:txBody>
      </p:sp>
      <p:sp>
        <p:nvSpPr>
          <p:cNvPr id="12" name="Oval 11">
            <a:extLst>
              <a:ext uri="{FF2B5EF4-FFF2-40B4-BE49-F238E27FC236}">
                <a16:creationId xmlns:a16="http://schemas.microsoft.com/office/drawing/2014/main" id="{669044AE-F696-E962-59DA-2787810B524D}"/>
              </a:ext>
            </a:extLst>
          </p:cNvPr>
          <p:cNvSpPr>
            <a:spLocks noChangeAspect="1"/>
          </p:cNvSpPr>
          <p:nvPr userDrawn="1"/>
        </p:nvSpPr>
        <p:spPr>
          <a:xfrm>
            <a:off x="9055100" y="2289556"/>
            <a:ext cx="1701800" cy="1701800"/>
          </a:xfrm>
          <a:prstGeom prst="ellipse">
            <a:avLst/>
          </a:prstGeom>
          <a:solidFill>
            <a:srgbClr val="FFD52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7DB2336-AD8C-8CDE-A598-32B9AA5C7A73}"/>
              </a:ext>
            </a:extLst>
          </p:cNvPr>
          <p:cNvSpPr>
            <a:spLocks noChangeAspect="1"/>
          </p:cNvSpPr>
          <p:nvPr userDrawn="1"/>
        </p:nvSpPr>
        <p:spPr>
          <a:xfrm>
            <a:off x="1435100" y="2289556"/>
            <a:ext cx="1701800" cy="1701800"/>
          </a:xfrm>
          <a:prstGeom prst="ellipse">
            <a:avLst/>
          </a:prstGeom>
          <a:solidFill>
            <a:srgbClr val="FFD52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4EAFACF1-4400-046B-3700-AC61FD06480C}"/>
              </a:ext>
            </a:extLst>
          </p:cNvPr>
          <p:cNvSpPr>
            <a:spLocks noGrp="1" noChangeAspect="1"/>
          </p:cNvSpPr>
          <p:nvPr>
            <p:ph type="pic" sz="quarter" idx="10"/>
          </p:nvPr>
        </p:nvSpPr>
        <p:spPr>
          <a:xfrm>
            <a:off x="1758152" y="2612608"/>
            <a:ext cx="1055695" cy="1055695"/>
          </a:xfrm>
        </p:spPr>
        <p:txBody>
          <a:bodyPr anchor="t">
            <a:normAutofit/>
          </a:bodyPr>
          <a:lstStyle>
            <a:lvl1pPr marL="0" indent="0" algn="ctr">
              <a:buNone/>
              <a:defRPr sz="1600"/>
            </a:lvl1pPr>
          </a:lstStyle>
          <a:p>
            <a:r>
              <a:rPr lang="en-US"/>
              <a:t>Click icon to add picture</a:t>
            </a:r>
            <a:endParaRPr lang="en-US" dirty="0"/>
          </a:p>
        </p:txBody>
      </p:sp>
      <p:sp>
        <p:nvSpPr>
          <p:cNvPr id="11" name="Picture Placeholder 17">
            <a:extLst>
              <a:ext uri="{FF2B5EF4-FFF2-40B4-BE49-F238E27FC236}">
                <a16:creationId xmlns:a16="http://schemas.microsoft.com/office/drawing/2014/main" id="{7563DC80-38C0-21B3-AA40-DDF414B4B6D5}"/>
              </a:ext>
            </a:extLst>
          </p:cNvPr>
          <p:cNvSpPr>
            <a:spLocks noGrp="1" noChangeAspect="1"/>
          </p:cNvSpPr>
          <p:nvPr>
            <p:ph type="pic" sz="quarter" idx="21"/>
          </p:nvPr>
        </p:nvSpPr>
        <p:spPr>
          <a:xfrm>
            <a:off x="5568153" y="2612608"/>
            <a:ext cx="1055695" cy="1055695"/>
          </a:xfrm>
        </p:spPr>
        <p:txBody>
          <a:bodyPr anchor="t">
            <a:normAutofit/>
          </a:bodyPr>
          <a:lstStyle>
            <a:lvl1pPr marL="0" indent="0" algn="ctr">
              <a:buNone/>
              <a:defRPr sz="1600"/>
            </a:lvl1pPr>
          </a:lstStyle>
          <a:p>
            <a:r>
              <a:rPr lang="en-US"/>
              <a:t>Click icon to add picture</a:t>
            </a:r>
            <a:endParaRPr lang="en-US" dirty="0"/>
          </a:p>
        </p:txBody>
      </p:sp>
      <p:sp>
        <p:nvSpPr>
          <p:cNvPr id="14" name="Picture Placeholder 17">
            <a:extLst>
              <a:ext uri="{FF2B5EF4-FFF2-40B4-BE49-F238E27FC236}">
                <a16:creationId xmlns:a16="http://schemas.microsoft.com/office/drawing/2014/main" id="{3279C5AF-AEC4-3F4E-FC75-8E355B65354A}"/>
              </a:ext>
            </a:extLst>
          </p:cNvPr>
          <p:cNvSpPr>
            <a:spLocks noGrp="1" noChangeAspect="1"/>
          </p:cNvSpPr>
          <p:nvPr>
            <p:ph type="pic" sz="quarter" idx="22"/>
          </p:nvPr>
        </p:nvSpPr>
        <p:spPr>
          <a:xfrm>
            <a:off x="9378153" y="2612608"/>
            <a:ext cx="1055695" cy="1055695"/>
          </a:xfrm>
        </p:spPr>
        <p:txBody>
          <a:bodyPr anchor="t">
            <a:normAutofit/>
          </a:bodyPr>
          <a:lstStyle>
            <a:lvl1pPr marL="0" indent="0" algn="ctr">
              <a:buNone/>
              <a:defRPr sz="1600"/>
            </a:lvl1pPr>
          </a:lstStyle>
          <a:p>
            <a:r>
              <a:rPr lang="en-US"/>
              <a:t>Click icon to add picture</a:t>
            </a:r>
            <a:endParaRPr lang="en-US" dirty="0"/>
          </a:p>
        </p:txBody>
      </p:sp>
      <p:sp>
        <p:nvSpPr>
          <p:cNvPr id="30" name="Freeform 29">
            <a:extLst>
              <a:ext uri="{FF2B5EF4-FFF2-40B4-BE49-F238E27FC236}">
                <a16:creationId xmlns:a16="http://schemas.microsoft.com/office/drawing/2014/main" id="{8F9951BE-F69B-A700-FB1B-4CA5ACB1F88E}"/>
              </a:ext>
            </a:extLst>
          </p:cNvPr>
          <p:cNvSpPr>
            <a:spLocks noGrp="1"/>
          </p:cNvSpPr>
          <p:nvPr>
            <p:ph type="pic" sz="quarter" idx="23"/>
          </p:nvPr>
        </p:nvSpPr>
        <p:spPr>
          <a:xfrm>
            <a:off x="-600" y="-9144"/>
            <a:ext cx="12193200" cy="3149600"/>
          </a:xfrm>
          <a:custGeom>
            <a:avLst/>
            <a:gdLst>
              <a:gd name="connsiteX0" fmla="*/ 0 w 12193200"/>
              <a:gd name="connsiteY0" fmla="*/ 0 h 3149600"/>
              <a:gd name="connsiteX1" fmla="*/ 12193200 w 12193200"/>
              <a:gd name="connsiteY1" fmla="*/ 0 h 3149600"/>
              <a:gd name="connsiteX2" fmla="*/ 12193200 w 12193200"/>
              <a:gd name="connsiteY2" fmla="*/ 3149600 h 3149600"/>
              <a:gd name="connsiteX3" fmla="*/ 10756265 w 12193200"/>
              <a:gd name="connsiteY3" fmla="*/ 3149600 h 3149600"/>
              <a:gd name="connsiteX4" fmla="*/ 10756900 w 12193200"/>
              <a:gd name="connsiteY4" fmla="*/ 3143304 h 3149600"/>
              <a:gd name="connsiteX5" fmla="*/ 9906000 w 12193200"/>
              <a:gd name="connsiteY5" fmla="*/ 2292404 h 3149600"/>
              <a:gd name="connsiteX6" fmla="*/ 9055100 w 12193200"/>
              <a:gd name="connsiteY6" fmla="*/ 3143304 h 3149600"/>
              <a:gd name="connsiteX7" fmla="*/ 9055735 w 12193200"/>
              <a:gd name="connsiteY7" fmla="*/ 3149600 h 3149600"/>
              <a:gd name="connsiteX8" fmla="*/ 6946266 w 12193200"/>
              <a:gd name="connsiteY8" fmla="*/ 3149600 h 3149600"/>
              <a:gd name="connsiteX9" fmla="*/ 6946900 w 12193200"/>
              <a:gd name="connsiteY9" fmla="*/ 3143304 h 3149600"/>
              <a:gd name="connsiteX10" fmla="*/ 6096000 w 12193200"/>
              <a:gd name="connsiteY10" fmla="*/ 2292404 h 3149600"/>
              <a:gd name="connsiteX11" fmla="*/ 5245100 w 12193200"/>
              <a:gd name="connsiteY11" fmla="*/ 3143304 h 3149600"/>
              <a:gd name="connsiteX12" fmla="*/ 5245735 w 12193200"/>
              <a:gd name="connsiteY12" fmla="*/ 3149600 h 3149600"/>
              <a:gd name="connsiteX13" fmla="*/ 3136266 w 12193200"/>
              <a:gd name="connsiteY13" fmla="*/ 3149600 h 3149600"/>
              <a:gd name="connsiteX14" fmla="*/ 3136900 w 12193200"/>
              <a:gd name="connsiteY14" fmla="*/ 3143304 h 3149600"/>
              <a:gd name="connsiteX15" fmla="*/ 2286000 w 12193200"/>
              <a:gd name="connsiteY15" fmla="*/ 2292404 h 3149600"/>
              <a:gd name="connsiteX16" fmla="*/ 1435100 w 12193200"/>
              <a:gd name="connsiteY16" fmla="*/ 3143304 h 3149600"/>
              <a:gd name="connsiteX17" fmla="*/ 1435735 w 12193200"/>
              <a:gd name="connsiteY17" fmla="*/ 3149600 h 3149600"/>
              <a:gd name="connsiteX18" fmla="*/ 0 w 12193200"/>
              <a:gd name="connsiteY18" fmla="*/ 31496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3200" h="3149600">
                <a:moveTo>
                  <a:pt x="0" y="0"/>
                </a:moveTo>
                <a:lnTo>
                  <a:pt x="12193200" y="0"/>
                </a:lnTo>
                <a:lnTo>
                  <a:pt x="12193200" y="3149600"/>
                </a:lnTo>
                <a:lnTo>
                  <a:pt x="10756265" y="3149600"/>
                </a:lnTo>
                <a:lnTo>
                  <a:pt x="10756900" y="3143304"/>
                </a:lnTo>
                <a:cubicBezTo>
                  <a:pt x="10756900" y="2673365"/>
                  <a:pt x="10375939" y="2292404"/>
                  <a:pt x="9906000" y="2292404"/>
                </a:cubicBezTo>
                <a:cubicBezTo>
                  <a:pt x="9436061" y="2292404"/>
                  <a:pt x="9055100" y="2673365"/>
                  <a:pt x="9055100" y="3143304"/>
                </a:cubicBezTo>
                <a:lnTo>
                  <a:pt x="9055735" y="3149600"/>
                </a:lnTo>
                <a:lnTo>
                  <a:pt x="6946266" y="3149600"/>
                </a:lnTo>
                <a:lnTo>
                  <a:pt x="6946900" y="3143304"/>
                </a:lnTo>
                <a:cubicBezTo>
                  <a:pt x="6946900" y="2673365"/>
                  <a:pt x="6565939" y="2292404"/>
                  <a:pt x="6096000" y="2292404"/>
                </a:cubicBezTo>
                <a:cubicBezTo>
                  <a:pt x="5626061" y="2292404"/>
                  <a:pt x="5245100" y="2673365"/>
                  <a:pt x="5245100" y="3143304"/>
                </a:cubicBezTo>
                <a:lnTo>
                  <a:pt x="5245735" y="3149600"/>
                </a:lnTo>
                <a:lnTo>
                  <a:pt x="3136266" y="3149600"/>
                </a:lnTo>
                <a:lnTo>
                  <a:pt x="3136900" y="3143304"/>
                </a:lnTo>
                <a:cubicBezTo>
                  <a:pt x="3136900" y="2673365"/>
                  <a:pt x="2755939" y="2292404"/>
                  <a:pt x="2286000" y="2292404"/>
                </a:cubicBezTo>
                <a:cubicBezTo>
                  <a:pt x="1816061" y="2292404"/>
                  <a:pt x="1435100" y="2673365"/>
                  <a:pt x="1435100" y="3143304"/>
                </a:cubicBezTo>
                <a:lnTo>
                  <a:pt x="1435735" y="3149600"/>
                </a:lnTo>
                <a:lnTo>
                  <a:pt x="0" y="3149600"/>
                </a:lnTo>
                <a:close/>
              </a:path>
            </a:pathLst>
          </a:custGeom>
        </p:spPr>
        <p:txBody>
          <a:bodyPr wrap="square">
            <a:no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3674878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A5C2-FB02-98DD-52DD-459506EA29BC}"/>
              </a:ext>
            </a:extLst>
          </p:cNvPr>
          <p:cNvSpPr>
            <a:spLocks noGrp="1"/>
          </p:cNvSpPr>
          <p:nvPr>
            <p:ph type="title" hasCustomPrompt="1"/>
          </p:nvPr>
        </p:nvSpPr>
        <p:spPr>
          <a:xfrm>
            <a:off x="838200" y="365125"/>
            <a:ext cx="10515600" cy="1325563"/>
          </a:xfrm>
          <a:prstGeom prst="rect">
            <a:avLst/>
          </a:prstGeom>
        </p:spPr>
        <p:txBody>
          <a:bodyPr/>
          <a:lstStyle>
            <a:lvl1pPr>
              <a:defRPr>
                <a:latin typeface="+mj-lt"/>
              </a:defRPr>
            </a:lvl1pPr>
          </a:lstStyle>
          <a:p>
            <a:r>
              <a:rPr lang="en-US" sz="4400" b="1" dirty="0">
                <a:latin typeface="Calibri" panose="020F0502020204030204" pitchFamily="34" charset="0"/>
                <a:cs typeface="Calibri" panose="020F0502020204030204" pitchFamily="34" charset="0"/>
              </a:rPr>
              <a:t>Heading Here</a:t>
            </a:r>
          </a:p>
        </p:txBody>
      </p:sp>
    </p:spTree>
    <p:extLst>
      <p:ext uri="{BB962C8B-B14F-4D97-AF65-F5344CB8AC3E}">
        <p14:creationId xmlns:p14="http://schemas.microsoft.com/office/powerpoint/2010/main" val="1064504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8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E4DC15-221D-722A-3040-CD842697D0D0}"/>
              </a:ext>
            </a:extLst>
          </p:cNvPr>
          <p:cNvSpPr/>
          <p:nvPr userDrawn="1"/>
        </p:nvSpPr>
        <p:spPr>
          <a:xfrm>
            <a:off x="0" y="0"/>
            <a:ext cx="12192000" cy="6858000"/>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91EC11D-F119-3A82-3DA2-BD790C93FCED}"/>
              </a:ext>
            </a:extLst>
          </p:cNvPr>
          <p:cNvSpPr>
            <a:spLocks noGrp="1"/>
          </p:cNvSpPr>
          <p:nvPr>
            <p:ph type="subTitle" idx="1" hasCustomPrompt="1"/>
          </p:nvPr>
        </p:nvSpPr>
        <p:spPr>
          <a:xfrm>
            <a:off x="781275" y="2570840"/>
            <a:ext cx="9144000" cy="485095"/>
          </a:xfrm>
          <a:prstGeom prst="rect">
            <a:avLst/>
          </a:prstGeom>
        </p:spPr>
        <p:txBody>
          <a:bodyPr>
            <a:normAutofit/>
          </a:bodyPr>
          <a:lstStyle>
            <a:lvl1pPr marL="0" indent="0">
              <a:buNone/>
              <a:defRPr/>
            </a:lvl1pPr>
          </a:lstStyle>
          <a:p>
            <a:pPr algn="l"/>
            <a:r>
              <a:rPr lang="en-US" sz="2800" b="1" dirty="0">
                <a:latin typeface="Calibri" panose="020F0502020204030204" pitchFamily="34" charset="0"/>
                <a:cs typeface="Calibri" panose="020F0502020204030204" pitchFamily="34" charset="0"/>
              </a:rPr>
              <a:t>Click to edit text</a:t>
            </a:r>
          </a:p>
        </p:txBody>
      </p:sp>
      <p:sp>
        <p:nvSpPr>
          <p:cNvPr id="22" name="Text Placeholder 20">
            <a:extLst>
              <a:ext uri="{FF2B5EF4-FFF2-40B4-BE49-F238E27FC236}">
                <a16:creationId xmlns:a16="http://schemas.microsoft.com/office/drawing/2014/main" id="{DE4DFBDB-106B-C63B-759F-088E753DA23F}"/>
              </a:ext>
            </a:extLst>
          </p:cNvPr>
          <p:cNvSpPr>
            <a:spLocks noGrp="1"/>
          </p:cNvSpPr>
          <p:nvPr>
            <p:ph type="body" sz="quarter" idx="11"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sp>
        <p:nvSpPr>
          <p:cNvPr id="19" name="Text Placeholder 18">
            <a:extLst>
              <a:ext uri="{FF2B5EF4-FFF2-40B4-BE49-F238E27FC236}">
                <a16:creationId xmlns:a16="http://schemas.microsoft.com/office/drawing/2014/main" id="{61176922-1FAC-535C-A25B-D3E25BE7A133}"/>
              </a:ext>
            </a:extLst>
          </p:cNvPr>
          <p:cNvSpPr>
            <a:spLocks noGrp="1"/>
          </p:cNvSpPr>
          <p:nvPr>
            <p:ph type="body" sz="quarter" idx="10"/>
          </p:nvPr>
        </p:nvSpPr>
        <p:spPr>
          <a:xfrm>
            <a:off x="781050" y="3055938"/>
            <a:ext cx="9144000" cy="2034222"/>
          </a:xfrm>
        </p:spPr>
        <p:txBody>
          <a:bodyPr>
            <a:noAutofit/>
          </a:bodyPr>
          <a:lstStyle>
            <a:lvl1pPr marL="0" indent="0">
              <a:buNone/>
              <a:defRPr sz="8000" b="1">
                <a:latin typeface="+mj-lt"/>
              </a:defRPr>
            </a:lvl1pPr>
          </a:lstStyle>
          <a:p>
            <a:pPr lvl="0"/>
            <a:r>
              <a:rPr lang="en-US"/>
              <a:t>Click to edit Master text styles</a:t>
            </a:r>
          </a:p>
        </p:txBody>
      </p:sp>
      <p:pic>
        <p:nvPicPr>
          <p:cNvPr id="4" name="Picture 3" descr="A white lines on a black background&#10;&#10;Description automatically generated">
            <a:extLst>
              <a:ext uri="{FF2B5EF4-FFF2-40B4-BE49-F238E27FC236}">
                <a16:creationId xmlns:a16="http://schemas.microsoft.com/office/drawing/2014/main" id="{494883B2-DED2-C837-4967-3C061A2E0C26}"/>
              </a:ext>
            </a:extLst>
          </p:cNvPr>
          <p:cNvPicPr>
            <a:picLocks noChangeAspect="1"/>
          </p:cNvPicPr>
          <p:nvPr userDrawn="1"/>
        </p:nvPicPr>
        <p:blipFill>
          <a:blip r:embed="rId2">
            <a:alphaModFix amt="13000"/>
          </a:blip>
          <a:stretch>
            <a:fillRect/>
          </a:stretch>
        </p:blipFill>
        <p:spPr>
          <a:xfrm>
            <a:off x="293890" y="2794570"/>
            <a:ext cx="12019687" cy="4168481"/>
          </a:xfrm>
          <a:prstGeom prst="rect">
            <a:avLst/>
          </a:prstGeom>
        </p:spPr>
      </p:pic>
    </p:spTree>
    <p:extLst>
      <p:ext uri="{BB962C8B-B14F-4D97-AF65-F5344CB8AC3E}">
        <p14:creationId xmlns:p14="http://schemas.microsoft.com/office/powerpoint/2010/main" val="239533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33CDC54F-6785-99D3-367A-AB6C9CF21387}"/>
              </a:ext>
            </a:extLst>
          </p:cNvPr>
          <p:cNvPicPr>
            <a:picLocks noChangeAspect="1"/>
          </p:cNvPicPr>
          <p:nvPr userDrawn="1"/>
        </p:nvPicPr>
        <p:blipFill>
          <a:blip r:embed="rId2">
            <a:alphaModFix amt="4000"/>
          </a:blip>
          <a:stretch>
            <a:fillRect/>
          </a:stretch>
        </p:blipFill>
        <p:spPr>
          <a:xfrm>
            <a:off x="21774" y="2817150"/>
            <a:ext cx="11745837" cy="4073508"/>
          </a:xfrm>
          <a:prstGeom prst="rect">
            <a:avLst/>
          </a:prstGeom>
        </p:spPr>
      </p:pic>
      <p:sp>
        <p:nvSpPr>
          <p:cNvPr id="24" name="Text Placeholder 20">
            <a:extLst>
              <a:ext uri="{FF2B5EF4-FFF2-40B4-BE49-F238E27FC236}">
                <a16:creationId xmlns:a16="http://schemas.microsoft.com/office/drawing/2014/main" id="{784DB973-D62D-4DFA-4E4E-25F56EC53D00}"/>
              </a:ext>
            </a:extLst>
          </p:cNvPr>
          <p:cNvSpPr>
            <a:spLocks noGrp="1"/>
          </p:cNvSpPr>
          <p:nvPr>
            <p:ph type="body" sz="quarter" idx="10"/>
          </p:nvPr>
        </p:nvSpPr>
        <p:spPr>
          <a:xfrm>
            <a:off x="751112" y="1430593"/>
            <a:ext cx="9058130" cy="733487"/>
          </a:xfrm>
          <a:prstGeom prst="rect">
            <a:avLst/>
          </a:prstGeom>
        </p:spPr>
        <p:txBody>
          <a:bodyPr>
            <a:normAutofit/>
          </a:bodyPr>
          <a:lstStyle>
            <a:lvl1pPr marL="0" indent="0">
              <a:buNone/>
              <a:defRPr sz="5000" b="1">
                <a:latin typeface="+mj-lt"/>
              </a:defRPr>
            </a:lvl1pPr>
            <a:lvl2pPr marL="457200" indent="0">
              <a:buNone/>
              <a:defRPr sz="5000" b="1">
                <a:latin typeface="+mj-lt"/>
              </a:defRPr>
            </a:lvl2pPr>
          </a:lstStyle>
          <a:p>
            <a:pPr lvl="0"/>
            <a:r>
              <a:rPr lang="en-US"/>
              <a:t>Click to edit Master text styles</a:t>
            </a:r>
          </a:p>
          <a:p>
            <a:pPr lvl="1"/>
            <a:r>
              <a:rPr lang="en-US"/>
              <a:t>Second level</a:t>
            </a:r>
          </a:p>
        </p:txBody>
      </p:sp>
      <p:sp>
        <p:nvSpPr>
          <p:cNvPr id="32" name="Text Placeholder 27">
            <a:extLst>
              <a:ext uri="{FF2B5EF4-FFF2-40B4-BE49-F238E27FC236}">
                <a16:creationId xmlns:a16="http://schemas.microsoft.com/office/drawing/2014/main" id="{03AF80C9-1D66-E63A-ABBC-F4D031BA5A9E}"/>
              </a:ext>
            </a:extLst>
          </p:cNvPr>
          <p:cNvSpPr>
            <a:spLocks noGrp="1"/>
          </p:cNvSpPr>
          <p:nvPr>
            <p:ph type="body" sz="quarter" idx="12"/>
          </p:nvPr>
        </p:nvSpPr>
        <p:spPr>
          <a:xfrm>
            <a:off x="4864827" y="2751517"/>
            <a:ext cx="3041650" cy="235902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27">
            <a:extLst>
              <a:ext uri="{FF2B5EF4-FFF2-40B4-BE49-F238E27FC236}">
                <a16:creationId xmlns:a16="http://schemas.microsoft.com/office/drawing/2014/main" id="{F3D6ED2B-0AC1-9566-04B3-40DD066EF653}"/>
              </a:ext>
            </a:extLst>
          </p:cNvPr>
          <p:cNvSpPr>
            <a:spLocks noGrp="1"/>
          </p:cNvSpPr>
          <p:nvPr>
            <p:ph type="body" sz="quarter" idx="13"/>
          </p:nvPr>
        </p:nvSpPr>
        <p:spPr>
          <a:xfrm>
            <a:off x="1649187" y="2751517"/>
            <a:ext cx="3041650" cy="235902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20">
            <a:extLst>
              <a:ext uri="{FF2B5EF4-FFF2-40B4-BE49-F238E27FC236}">
                <a16:creationId xmlns:a16="http://schemas.microsoft.com/office/drawing/2014/main" id="{BAF4D1E2-9229-D0B9-D11C-AB93987436F3}"/>
              </a:ext>
            </a:extLst>
          </p:cNvPr>
          <p:cNvSpPr>
            <a:spLocks noGrp="1"/>
          </p:cNvSpPr>
          <p:nvPr>
            <p:ph type="body" sz="quarter" idx="11"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spTree>
    <p:extLst>
      <p:ext uri="{BB962C8B-B14F-4D97-AF65-F5344CB8AC3E}">
        <p14:creationId xmlns:p14="http://schemas.microsoft.com/office/powerpoint/2010/main" val="265891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s Yellow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09B96F-9C5C-049A-8F66-7EACF9F8140A}"/>
              </a:ext>
            </a:extLst>
          </p:cNvPr>
          <p:cNvSpPr/>
          <p:nvPr userDrawn="1"/>
        </p:nvSpPr>
        <p:spPr>
          <a:xfrm>
            <a:off x="0" y="5729212"/>
            <a:ext cx="12192000" cy="11287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0">
            <a:extLst>
              <a:ext uri="{FF2B5EF4-FFF2-40B4-BE49-F238E27FC236}">
                <a16:creationId xmlns:a16="http://schemas.microsoft.com/office/drawing/2014/main" id="{784DB973-D62D-4DFA-4E4E-25F56EC53D00}"/>
              </a:ext>
            </a:extLst>
          </p:cNvPr>
          <p:cNvSpPr>
            <a:spLocks noGrp="1"/>
          </p:cNvSpPr>
          <p:nvPr>
            <p:ph type="body" sz="quarter" idx="10"/>
          </p:nvPr>
        </p:nvSpPr>
        <p:spPr>
          <a:xfrm>
            <a:off x="751112" y="1430593"/>
            <a:ext cx="9058130" cy="733487"/>
          </a:xfrm>
          <a:prstGeom prst="rect">
            <a:avLst/>
          </a:prstGeom>
        </p:spPr>
        <p:txBody>
          <a:bodyPr>
            <a:normAutofit/>
          </a:bodyPr>
          <a:lstStyle>
            <a:lvl1pPr marL="0" indent="0">
              <a:buNone/>
              <a:defRPr sz="5000" b="1">
                <a:latin typeface="+mj-lt"/>
              </a:defRPr>
            </a:lvl1pPr>
            <a:lvl2pPr marL="457200" indent="0">
              <a:buNone/>
              <a:defRPr sz="5000" b="1">
                <a:latin typeface="+mj-lt"/>
              </a:defRPr>
            </a:lvl2pPr>
          </a:lstStyle>
          <a:p>
            <a:pPr lvl="0"/>
            <a:r>
              <a:rPr lang="en-US"/>
              <a:t>Click to edit Master text styles</a:t>
            </a:r>
          </a:p>
          <a:p>
            <a:pPr lvl="1"/>
            <a:r>
              <a:rPr lang="en-US"/>
              <a:t>Second level</a:t>
            </a:r>
          </a:p>
        </p:txBody>
      </p:sp>
      <p:sp>
        <p:nvSpPr>
          <p:cNvPr id="32" name="Text Placeholder 27">
            <a:extLst>
              <a:ext uri="{FF2B5EF4-FFF2-40B4-BE49-F238E27FC236}">
                <a16:creationId xmlns:a16="http://schemas.microsoft.com/office/drawing/2014/main" id="{03AF80C9-1D66-E63A-ABBC-F4D031BA5A9E}"/>
              </a:ext>
            </a:extLst>
          </p:cNvPr>
          <p:cNvSpPr>
            <a:spLocks noGrp="1"/>
          </p:cNvSpPr>
          <p:nvPr>
            <p:ph type="body" sz="quarter" idx="12"/>
          </p:nvPr>
        </p:nvSpPr>
        <p:spPr>
          <a:xfrm>
            <a:off x="4864827" y="2751517"/>
            <a:ext cx="3041650" cy="235902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27">
            <a:extLst>
              <a:ext uri="{FF2B5EF4-FFF2-40B4-BE49-F238E27FC236}">
                <a16:creationId xmlns:a16="http://schemas.microsoft.com/office/drawing/2014/main" id="{F3D6ED2B-0AC1-9566-04B3-40DD066EF653}"/>
              </a:ext>
            </a:extLst>
          </p:cNvPr>
          <p:cNvSpPr>
            <a:spLocks noGrp="1"/>
          </p:cNvSpPr>
          <p:nvPr>
            <p:ph type="body" sz="quarter" idx="13"/>
          </p:nvPr>
        </p:nvSpPr>
        <p:spPr>
          <a:xfrm>
            <a:off x="1649187" y="2751517"/>
            <a:ext cx="3041650" cy="235902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20">
            <a:extLst>
              <a:ext uri="{FF2B5EF4-FFF2-40B4-BE49-F238E27FC236}">
                <a16:creationId xmlns:a16="http://schemas.microsoft.com/office/drawing/2014/main" id="{BAF4D1E2-9229-D0B9-D11C-AB93987436F3}"/>
              </a:ext>
            </a:extLst>
          </p:cNvPr>
          <p:cNvSpPr>
            <a:spLocks noGrp="1"/>
          </p:cNvSpPr>
          <p:nvPr>
            <p:ph type="body" sz="quarter" idx="11"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pic>
        <p:nvPicPr>
          <p:cNvPr id="4" name="Picture 3" descr="A white lines on a black background&#10;&#10;Description automatically generated">
            <a:extLst>
              <a:ext uri="{FF2B5EF4-FFF2-40B4-BE49-F238E27FC236}">
                <a16:creationId xmlns:a16="http://schemas.microsoft.com/office/drawing/2014/main" id="{64F6CF83-067C-E610-896C-C45AFE778729}"/>
              </a:ext>
            </a:extLst>
          </p:cNvPr>
          <p:cNvPicPr>
            <a:picLocks noChangeAspect="1"/>
          </p:cNvPicPr>
          <p:nvPr userDrawn="1"/>
        </p:nvPicPr>
        <p:blipFill>
          <a:blip r:embed="rId2">
            <a:alphaModFix amt="13000"/>
          </a:blip>
          <a:stretch>
            <a:fillRect/>
          </a:stretch>
        </p:blipFill>
        <p:spPr>
          <a:xfrm>
            <a:off x="-1" y="5734800"/>
            <a:ext cx="3238712" cy="1123200"/>
          </a:xfrm>
          <a:prstGeom prst="rect">
            <a:avLst/>
          </a:prstGeom>
        </p:spPr>
      </p:pic>
    </p:spTree>
    <p:extLst>
      <p:ext uri="{BB962C8B-B14F-4D97-AF65-F5344CB8AC3E}">
        <p14:creationId xmlns:p14="http://schemas.microsoft.com/office/powerpoint/2010/main" val="114882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3 Pictures_Yellow_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09B96F-9C5C-049A-8F66-7EACF9F8140A}"/>
              </a:ext>
            </a:extLst>
          </p:cNvPr>
          <p:cNvSpPr/>
          <p:nvPr userDrawn="1"/>
        </p:nvSpPr>
        <p:spPr>
          <a:xfrm>
            <a:off x="0" y="5020235"/>
            <a:ext cx="12192000" cy="18377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0">
            <a:extLst>
              <a:ext uri="{FF2B5EF4-FFF2-40B4-BE49-F238E27FC236}">
                <a16:creationId xmlns:a16="http://schemas.microsoft.com/office/drawing/2014/main" id="{784DB973-D62D-4DFA-4E4E-25F56EC53D00}"/>
              </a:ext>
            </a:extLst>
          </p:cNvPr>
          <p:cNvSpPr>
            <a:spLocks noGrp="1"/>
          </p:cNvSpPr>
          <p:nvPr>
            <p:ph type="body" sz="quarter" idx="10"/>
          </p:nvPr>
        </p:nvSpPr>
        <p:spPr>
          <a:xfrm>
            <a:off x="751112" y="1430593"/>
            <a:ext cx="9058130" cy="733487"/>
          </a:xfrm>
          <a:prstGeom prst="rect">
            <a:avLst/>
          </a:prstGeom>
        </p:spPr>
        <p:txBody>
          <a:bodyPr>
            <a:normAutofit/>
          </a:bodyPr>
          <a:lstStyle>
            <a:lvl1pPr marL="0" indent="0">
              <a:buNone/>
              <a:defRPr sz="5000" b="1">
                <a:latin typeface="+mj-lt"/>
              </a:defRPr>
            </a:lvl1pPr>
            <a:lvl2pPr marL="457200" indent="0">
              <a:buNone/>
              <a:defRPr sz="5000" b="1">
                <a:latin typeface="+mj-lt"/>
              </a:defRPr>
            </a:lvl2pPr>
          </a:lstStyle>
          <a:p>
            <a:pPr lvl="0"/>
            <a:r>
              <a:rPr lang="en-US"/>
              <a:t>Click to edit Master text styles</a:t>
            </a:r>
          </a:p>
          <a:p>
            <a:pPr lvl="1"/>
            <a:r>
              <a:rPr lang="en-US"/>
              <a:t>Second level</a:t>
            </a:r>
          </a:p>
        </p:txBody>
      </p:sp>
      <p:sp>
        <p:nvSpPr>
          <p:cNvPr id="35" name="Text Placeholder 20">
            <a:extLst>
              <a:ext uri="{FF2B5EF4-FFF2-40B4-BE49-F238E27FC236}">
                <a16:creationId xmlns:a16="http://schemas.microsoft.com/office/drawing/2014/main" id="{BAF4D1E2-9229-D0B9-D11C-AB93987436F3}"/>
              </a:ext>
            </a:extLst>
          </p:cNvPr>
          <p:cNvSpPr>
            <a:spLocks noGrp="1"/>
          </p:cNvSpPr>
          <p:nvPr>
            <p:ph type="body" sz="quarter" idx="11"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pic>
        <p:nvPicPr>
          <p:cNvPr id="4" name="Picture 3" descr="A white lines on a black background&#10;&#10;Description automatically generated">
            <a:extLst>
              <a:ext uri="{FF2B5EF4-FFF2-40B4-BE49-F238E27FC236}">
                <a16:creationId xmlns:a16="http://schemas.microsoft.com/office/drawing/2014/main" id="{64F6CF83-067C-E610-896C-C45AFE778729}"/>
              </a:ext>
            </a:extLst>
          </p:cNvPr>
          <p:cNvPicPr>
            <a:picLocks noChangeAspect="1"/>
          </p:cNvPicPr>
          <p:nvPr userDrawn="1"/>
        </p:nvPicPr>
        <p:blipFill>
          <a:blip r:embed="rId2">
            <a:alphaModFix amt="13000"/>
          </a:blip>
          <a:stretch>
            <a:fillRect/>
          </a:stretch>
        </p:blipFill>
        <p:spPr>
          <a:xfrm>
            <a:off x="-1" y="5734800"/>
            <a:ext cx="3238712" cy="1123200"/>
          </a:xfrm>
          <a:prstGeom prst="rect">
            <a:avLst/>
          </a:prstGeom>
        </p:spPr>
      </p:pic>
      <p:sp>
        <p:nvSpPr>
          <p:cNvPr id="5" name="Picture Placeholder 4">
            <a:extLst>
              <a:ext uri="{FF2B5EF4-FFF2-40B4-BE49-F238E27FC236}">
                <a16:creationId xmlns:a16="http://schemas.microsoft.com/office/drawing/2014/main" id="{65E6E3C4-83C3-F7A8-E4F6-666873847C13}"/>
              </a:ext>
            </a:extLst>
          </p:cNvPr>
          <p:cNvSpPr>
            <a:spLocks noGrp="1"/>
          </p:cNvSpPr>
          <p:nvPr>
            <p:ph type="pic" sz="quarter" idx="12"/>
          </p:nvPr>
        </p:nvSpPr>
        <p:spPr>
          <a:xfrm>
            <a:off x="671281" y="3003176"/>
            <a:ext cx="3354945" cy="2317169"/>
          </a:xfrm>
        </p:spPr>
        <p:txBody>
          <a:bodyPr>
            <a:normAutofit/>
          </a:bodyPr>
          <a:lstStyle>
            <a:lvl1pPr marL="0" indent="0" algn="ctr">
              <a:buNone/>
              <a:defRPr sz="1600"/>
            </a:lvl1pPr>
          </a:lstStyle>
          <a:p>
            <a:r>
              <a:rPr lang="en-US"/>
              <a:t>Click icon to add picture</a:t>
            </a:r>
            <a:endParaRPr lang="en-US" dirty="0"/>
          </a:p>
        </p:txBody>
      </p:sp>
      <p:sp>
        <p:nvSpPr>
          <p:cNvPr id="11" name="Picture Placeholder 4">
            <a:extLst>
              <a:ext uri="{FF2B5EF4-FFF2-40B4-BE49-F238E27FC236}">
                <a16:creationId xmlns:a16="http://schemas.microsoft.com/office/drawing/2014/main" id="{5191048E-8612-1CFB-4C0B-607847E86E23}"/>
              </a:ext>
            </a:extLst>
          </p:cNvPr>
          <p:cNvSpPr>
            <a:spLocks noGrp="1"/>
          </p:cNvSpPr>
          <p:nvPr>
            <p:ph type="pic" sz="quarter" idx="13"/>
          </p:nvPr>
        </p:nvSpPr>
        <p:spPr>
          <a:xfrm>
            <a:off x="4418528" y="3003176"/>
            <a:ext cx="3354945" cy="2317169"/>
          </a:xfrm>
        </p:spPr>
        <p:txBody>
          <a:bodyPr>
            <a:normAutofit/>
          </a:bodyPr>
          <a:lstStyle>
            <a:lvl1pPr marL="0" indent="0" algn="ctr">
              <a:buNone/>
              <a:defRPr sz="1600"/>
            </a:lvl1pPr>
          </a:lstStyle>
          <a:p>
            <a:r>
              <a:rPr lang="en-US"/>
              <a:t>Click icon to add picture</a:t>
            </a:r>
            <a:endParaRPr lang="en-US" dirty="0"/>
          </a:p>
        </p:txBody>
      </p:sp>
      <p:sp>
        <p:nvSpPr>
          <p:cNvPr id="12" name="Picture Placeholder 4">
            <a:extLst>
              <a:ext uri="{FF2B5EF4-FFF2-40B4-BE49-F238E27FC236}">
                <a16:creationId xmlns:a16="http://schemas.microsoft.com/office/drawing/2014/main" id="{9CDFD000-4EBA-63F1-184B-4F0BA4C17630}"/>
              </a:ext>
            </a:extLst>
          </p:cNvPr>
          <p:cNvSpPr>
            <a:spLocks noGrp="1"/>
          </p:cNvSpPr>
          <p:nvPr>
            <p:ph type="pic" sz="quarter" idx="14"/>
          </p:nvPr>
        </p:nvSpPr>
        <p:spPr>
          <a:xfrm>
            <a:off x="8165775" y="3003176"/>
            <a:ext cx="3354945" cy="2317169"/>
          </a:xfrm>
        </p:spPr>
        <p:txBody>
          <a:bodyPr>
            <a:norm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317714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icture">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D640389-4B6A-B746-BC29-FFB9A49EE684}"/>
              </a:ext>
            </a:extLst>
          </p:cNvPr>
          <p:cNvPicPr>
            <a:picLocks noChangeAspect="1"/>
          </p:cNvPicPr>
          <p:nvPr userDrawn="1"/>
        </p:nvPicPr>
        <p:blipFill>
          <a:blip r:embed="rId2">
            <a:alphaModFix amt="4000"/>
          </a:blip>
          <a:stretch>
            <a:fillRect/>
          </a:stretch>
        </p:blipFill>
        <p:spPr>
          <a:xfrm>
            <a:off x="0" y="5729212"/>
            <a:ext cx="3254826" cy="1128788"/>
          </a:xfrm>
          <a:prstGeom prst="rect">
            <a:avLst/>
          </a:prstGeom>
        </p:spPr>
      </p:pic>
      <p:sp>
        <p:nvSpPr>
          <p:cNvPr id="4" name="Text Placeholder 20">
            <a:extLst>
              <a:ext uri="{FF2B5EF4-FFF2-40B4-BE49-F238E27FC236}">
                <a16:creationId xmlns:a16="http://schemas.microsoft.com/office/drawing/2014/main" id="{D8F9A58A-D627-A58C-80C1-2A0FB9AD4DA6}"/>
              </a:ext>
            </a:extLst>
          </p:cNvPr>
          <p:cNvSpPr>
            <a:spLocks noGrp="1"/>
          </p:cNvSpPr>
          <p:nvPr>
            <p:ph type="body" sz="quarter" idx="12"/>
          </p:nvPr>
        </p:nvSpPr>
        <p:spPr>
          <a:xfrm>
            <a:off x="751113" y="802640"/>
            <a:ext cx="5298685" cy="1444580"/>
          </a:xfrm>
          <a:prstGeom prst="rect">
            <a:avLst/>
          </a:prstGeom>
        </p:spPr>
        <p:txBody>
          <a:bodyPr anchor="b">
            <a:normAutofit/>
          </a:bodyPr>
          <a:lstStyle>
            <a:lvl1pPr marL="0" indent="0">
              <a:buNone/>
              <a:defRPr sz="5000" b="1">
                <a:latin typeface="+mj-lt"/>
              </a:defRPr>
            </a:lvl1pPr>
            <a:lvl2pPr marL="457200" indent="0">
              <a:buNone/>
              <a:defRPr sz="5000" b="1"/>
            </a:lvl2pPr>
          </a:lstStyle>
          <a:p>
            <a:pPr lvl="0"/>
            <a:r>
              <a:rPr lang="en-US"/>
              <a:t>Click to edit Master text styles</a:t>
            </a:r>
          </a:p>
        </p:txBody>
      </p:sp>
      <p:sp>
        <p:nvSpPr>
          <p:cNvPr id="10" name="Picture Placeholder 2">
            <a:extLst>
              <a:ext uri="{FF2B5EF4-FFF2-40B4-BE49-F238E27FC236}">
                <a16:creationId xmlns:a16="http://schemas.microsoft.com/office/drawing/2014/main" id="{9A41B29F-7988-4C6A-63B3-03FF568A422C}"/>
              </a:ext>
            </a:extLst>
          </p:cNvPr>
          <p:cNvSpPr>
            <a:spLocks noGrp="1"/>
          </p:cNvSpPr>
          <p:nvPr>
            <p:ph type="pic" idx="1"/>
          </p:nvPr>
        </p:nvSpPr>
        <p:spPr>
          <a:xfrm>
            <a:off x="6434253" y="724829"/>
            <a:ext cx="4984863" cy="5441795"/>
          </a:xfrm>
          <a:prstGeom prst="rect">
            <a:avLst/>
          </a:prstGeom>
        </p:spPr>
        <p:txBody>
          <a:bodyPr>
            <a:normAutofit/>
          </a:bodyPr>
          <a:lstStyle>
            <a:lvl1pPr marL="0" indent="0" algn="ctr">
              <a:buNone/>
              <a:defRPr sz="1600"/>
            </a:lvl1pPr>
          </a:lstStyle>
          <a:p>
            <a:r>
              <a:rPr lang="en-US"/>
              <a:t>Click icon to add picture</a:t>
            </a:r>
            <a:endParaRPr lang="en-US" dirty="0"/>
          </a:p>
        </p:txBody>
      </p:sp>
      <p:pic>
        <p:nvPicPr>
          <p:cNvPr id="15" name="Picture 14">
            <a:extLst>
              <a:ext uri="{FF2B5EF4-FFF2-40B4-BE49-F238E27FC236}">
                <a16:creationId xmlns:a16="http://schemas.microsoft.com/office/drawing/2014/main" id="{738BD7AE-F708-E234-AC67-63D5213F9849}"/>
              </a:ext>
            </a:extLst>
          </p:cNvPr>
          <p:cNvPicPr>
            <a:picLocks noChangeAspect="1"/>
          </p:cNvPicPr>
          <p:nvPr userDrawn="1"/>
        </p:nvPicPr>
        <p:blipFill>
          <a:blip r:embed="rId3"/>
          <a:stretch>
            <a:fillRect/>
          </a:stretch>
        </p:blipFill>
        <p:spPr>
          <a:xfrm rot="152727">
            <a:off x="898722" y="2083068"/>
            <a:ext cx="1197937" cy="156034"/>
          </a:xfrm>
          <a:prstGeom prst="rect">
            <a:avLst/>
          </a:prstGeom>
        </p:spPr>
      </p:pic>
      <p:sp>
        <p:nvSpPr>
          <p:cNvPr id="16" name="Text Placeholder 20">
            <a:extLst>
              <a:ext uri="{FF2B5EF4-FFF2-40B4-BE49-F238E27FC236}">
                <a16:creationId xmlns:a16="http://schemas.microsoft.com/office/drawing/2014/main" id="{F009F1A1-5B1C-A119-4E10-699E870308F2}"/>
              </a:ext>
            </a:extLst>
          </p:cNvPr>
          <p:cNvSpPr>
            <a:spLocks noGrp="1"/>
          </p:cNvSpPr>
          <p:nvPr>
            <p:ph type="body" sz="quarter" idx="11"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sp>
        <p:nvSpPr>
          <p:cNvPr id="3" name="Text Placeholder 4">
            <a:extLst>
              <a:ext uri="{FF2B5EF4-FFF2-40B4-BE49-F238E27FC236}">
                <a16:creationId xmlns:a16="http://schemas.microsoft.com/office/drawing/2014/main" id="{6A331834-DAFD-A90F-6BE9-1546A43AB8B7}"/>
              </a:ext>
            </a:extLst>
          </p:cNvPr>
          <p:cNvSpPr>
            <a:spLocks noGrp="1"/>
          </p:cNvSpPr>
          <p:nvPr>
            <p:ph type="body" sz="quarter" idx="13"/>
          </p:nvPr>
        </p:nvSpPr>
        <p:spPr>
          <a:xfrm>
            <a:off x="751113" y="2698660"/>
            <a:ext cx="5297487" cy="3467964"/>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376464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4 comparisons">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C14EE27B-1768-E4AB-32BF-FEF8C9B1F9AD}"/>
              </a:ext>
            </a:extLst>
          </p:cNvPr>
          <p:cNvPicPr>
            <a:picLocks noChangeAspect="1"/>
          </p:cNvPicPr>
          <p:nvPr userDrawn="1"/>
        </p:nvPicPr>
        <p:blipFill>
          <a:blip r:embed="rId2">
            <a:alphaModFix amt="4000"/>
          </a:blip>
          <a:stretch>
            <a:fillRect/>
          </a:stretch>
        </p:blipFill>
        <p:spPr>
          <a:xfrm>
            <a:off x="1" y="5729212"/>
            <a:ext cx="3238713" cy="1123200"/>
          </a:xfrm>
          <a:prstGeom prst="rect">
            <a:avLst/>
          </a:prstGeom>
        </p:spPr>
      </p:pic>
      <p:sp>
        <p:nvSpPr>
          <p:cNvPr id="6" name="Text Placeholder 20">
            <a:extLst>
              <a:ext uri="{FF2B5EF4-FFF2-40B4-BE49-F238E27FC236}">
                <a16:creationId xmlns:a16="http://schemas.microsoft.com/office/drawing/2014/main" id="{51E836F2-F8E3-EF36-7840-E2331C15CD0E}"/>
              </a:ext>
            </a:extLst>
          </p:cNvPr>
          <p:cNvSpPr>
            <a:spLocks noGrp="1"/>
          </p:cNvSpPr>
          <p:nvPr>
            <p:ph type="body" sz="quarter" idx="12"/>
          </p:nvPr>
        </p:nvSpPr>
        <p:spPr>
          <a:xfrm>
            <a:off x="751113" y="802640"/>
            <a:ext cx="5298685" cy="1444580"/>
          </a:xfrm>
          <a:prstGeom prst="rect">
            <a:avLst/>
          </a:prstGeom>
        </p:spPr>
        <p:txBody>
          <a:bodyPr anchor="b">
            <a:normAutofit/>
          </a:bodyPr>
          <a:lstStyle>
            <a:lvl1pPr marL="0" indent="0">
              <a:buNone/>
              <a:defRPr sz="5000" b="1">
                <a:latin typeface="+mj-lt"/>
              </a:defRPr>
            </a:lvl1pPr>
            <a:lvl2pPr marL="457200" indent="0">
              <a:buNone/>
              <a:defRPr sz="5000" b="1"/>
            </a:lvl2pPr>
          </a:lstStyle>
          <a:p>
            <a:pPr lvl="0"/>
            <a:r>
              <a:rPr lang="en-US"/>
              <a:t>Click to edit Master text styles</a:t>
            </a:r>
          </a:p>
        </p:txBody>
      </p:sp>
      <p:sp>
        <p:nvSpPr>
          <p:cNvPr id="25" name="Text Placeholder 20">
            <a:extLst>
              <a:ext uri="{FF2B5EF4-FFF2-40B4-BE49-F238E27FC236}">
                <a16:creationId xmlns:a16="http://schemas.microsoft.com/office/drawing/2014/main" id="{855A03F5-9298-EA00-5BCF-F194775D987C}"/>
              </a:ext>
            </a:extLst>
          </p:cNvPr>
          <p:cNvSpPr>
            <a:spLocks noGrp="1"/>
          </p:cNvSpPr>
          <p:nvPr>
            <p:ph type="body" sz="quarter" idx="17" hasCustomPrompt="1"/>
          </p:nvPr>
        </p:nvSpPr>
        <p:spPr>
          <a:xfrm>
            <a:off x="424389" y="6418855"/>
            <a:ext cx="4860925" cy="248073"/>
          </a:xfrm>
        </p:spPr>
        <p:txBody>
          <a:bodyPr>
            <a:normAutofit/>
          </a:bodyPr>
          <a:lstStyle>
            <a:lvl1pPr marL="0" indent="0">
              <a:buNone/>
              <a:defRPr sz="1400"/>
            </a:lvl1pPr>
            <a:lvl2pPr marL="457200" indent="0">
              <a:buNone/>
              <a:defRPr/>
            </a:lvl2pPr>
          </a:lstStyle>
          <a:p>
            <a:pPr lvl="0"/>
            <a:r>
              <a:rPr lang="en-GB" dirty="0"/>
              <a:t>Click to edit text</a:t>
            </a:r>
          </a:p>
        </p:txBody>
      </p:sp>
      <p:sp>
        <p:nvSpPr>
          <p:cNvPr id="4" name="Text Placeholder 4">
            <a:extLst>
              <a:ext uri="{FF2B5EF4-FFF2-40B4-BE49-F238E27FC236}">
                <a16:creationId xmlns:a16="http://schemas.microsoft.com/office/drawing/2014/main" id="{CC877FD5-FF34-93B6-22E0-DEF1685F15C0}"/>
              </a:ext>
            </a:extLst>
          </p:cNvPr>
          <p:cNvSpPr>
            <a:spLocks noGrp="1"/>
          </p:cNvSpPr>
          <p:nvPr>
            <p:ph type="body" sz="quarter" idx="18"/>
          </p:nvPr>
        </p:nvSpPr>
        <p:spPr>
          <a:xfrm>
            <a:off x="751113" y="3289568"/>
            <a:ext cx="5298684" cy="756276"/>
          </a:xfrm>
        </p:spPr>
        <p:txBody>
          <a:bodyPr>
            <a:normAutofit/>
          </a:bodyPr>
          <a:lstStyle>
            <a:lvl1pPr marL="0" indent="0" algn="l">
              <a:buNone/>
              <a:defRPr sz="1800"/>
            </a:lvl1pPr>
          </a:lstStyle>
          <a:p>
            <a:pPr lvl="0"/>
            <a:r>
              <a:rPr lang="en-US"/>
              <a:t>Click to edit Master text styles</a:t>
            </a:r>
          </a:p>
        </p:txBody>
      </p:sp>
      <p:sp>
        <p:nvSpPr>
          <p:cNvPr id="5" name="Text Placeholder 4">
            <a:extLst>
              <a:ext uri="{FF2B5EF4-FFF2-40B4-BE49-F238E27FC236}">
                <a16:creationId xmlns:a16="http://schemas.microsoft.com/office/drawing/2014/main" id="{47D374C0-5536-B32A-6120-262808DFFD56}"/>
              </a:ext>
            </a:extLst>
          </p:cNvPr>
          <p:cNvSpPr>
            <a:spLocks noGrp="1"/>
          </p:cNvSpPr>
          <p:nvPr>
            <p:ph type="body" sz="quarter" idx="19"/>
          </p:nvPr>
        </p:nvSpPr>
        <p:spPr>
          <a:xfrm>
            <a:off x="751113" y="2740928"/>
            <a:ext cx="5298684" cy="548640"/>
          </a:xfrm>
        </p:spPr>
        <p:txBody>
          <a:bodyPr anchor="ctr">
            <a:noAutofit/>
          </a:bodyPr>
          <a:lstStyle>
            <a:lvl1pPr marL="0" indent="0" algn="l">
              <a:buNone/>
              <a:defRPr sz="2200" b="1"/>
            </a:lvl1pPr>
          </a:lstStyle>
          <a:p>
            <a:pPr lvl="0"/>
            <a:r>
              <a:rPr lang="en-US"/>
              <a:t>Click to edit Master text styles</a:t>
            </a:r>
          </a:p>
        </p:txBody>
      </p:sp>
      <p:sp>
        <p:nvSpPr>
          <p:cNvPr id="10" name="Text Placeholder 4">
            <a:extLst>
              <a:ext uri="{FF2B5EF4-FFF2-40B4-BE49-F238E27FC236}">
                <a16:creationId xmlns:a16="http://schemas.microsoft.com/office/drawing/2014/main" id="{16059FE3-2B21-081F-D833-69AB4FA48903}"/>
              </a:ext>
            </a:extLst>
          </p:cNvPr>
          <p:cNvSpPr>
            <a:spLocks noGrp="1"/>
          </p:cNvSpPr>
          <p:nvPr>
            <p:ph type="body" sz="quarter" idx="20"/>
          </p:nvPr>
        </p:nvSpPr>
        <p:spPr>
          <a:xfrm>
            <a:off x="6260410" y="3297317"/>
            <a:ext cx="5298684" cy="756276"/>
          </a:xfrm>
        </p:spPr>
        <p:txBody>
          <a:bodyPr>
            <a:normAutofit/>
          </a:bodyPr>
          <a:lstStyle>
            <a:lvl1pPr marL="0" indent="0" algn="l">
              <a:buNone/>
              <a:defRPr sz="1800"/>
            </a:lvl1pPr>
          </a:lstStyle>
          <a:p>
            <a:pPr lvl="0"/>
            <a:r>
              <a:rPr lang="en-US"/>
              <a:t>Click to edit Master text styles</a:t>
            </a:r>
          </a:p>
        </p:txBody>
      </p:sp>
      <p:sp>
        <p:nvSpPr>
          <p:cNvPr id="11" name="Text Placeholder 4">
            <a:extLst>
              <a:ext uri="{FF2B5EF4-FFF2-40B4-BE49-F238E27FC236}">
                <a16:creationId xmlns:a16="http://schemas.microsoft.com/office/drawing/2014/main" id="{6DB23CA6-8DA2-3200-DEBB-B1159E61E743}"/>
              </a:ext>
            </a:extLst>
          </p:cNvPr>
          <p:cNvSpPr>
            <a:spLocks noGrp="1"/>
          </p:cNvSpPr>
          <p:nvPr>
            <p:ph type="body" sz="quarter" idx="21"/>
          </p:nvPr>
        </p:nvSpPr>
        <p:spPr>
          <a:xfrm>
            <a:off x="6260410" y="2748677"/>
            <a:ext cx="5298684" cy="548640"/>
          </a:xfrm>
        </p:spPr>
        <p:txBody>
          <a:bodyPr anchor="ctr">
            <a:noAutofit/>
          </a:bodyPr>
          <a:lstStyle>
            <a:lvl1pPr marL="0" indent="0" algn="l">
              <a:buNone/>
              <a:defRPr sz="2200" b="1"/>
            </a:lvl1pPr>
          </a:lstStyle>
          <a:p>
            <a:pPr lvl="0"/>
            <a:r>
              <a:rPr lang="en-US"/>
              <a:t>Click to edit Master text styles</a:t>
            </a:r>
          </a:p>
        </p:txBody>
      </p:sp>
      <p:sp>
        <p:nvSpPr>
          <p:cNvPr id="12" name="Text Placeholder 4">
            <a:extLst>
              <a:ext uri="{FF2B5EF4-FFF2-40B4-BE49-F238E27FC236}">
                <a16:creationId xmlns:a16="http://schemas.microsoft.com/office/drawing/2014/main" id="{4E1B4E02-2B9C-B9D2-080F-78D432AD2964}"/>
              </a:ext>
            </a:extLst>
          </p:cNvPr>
          <p:cNvSpPr>
            <a:spLocks noGrp="1"/>
          </p:cNvSpPr>
          <p:nvPr>
            <p:ph type="body" sz="quarter" idx="22"/>
          </p:nvPr>
        </p:nvSpPr>
        <p:spPr>
          <a:xfrm>
            <a:off x="6260410" y="4805334"/>
            <a:ext cx="5298684" cy="756276"/>
          </a:xfrm>
        </p:spPr>
        <p:txBody>
          <a:bodyPr>
            <a:normAutofit/>
          </a:bodyPr>
          <a:lstStyle>
            <a:lvl1pPr marL="0" indent="0" algn="l">
              <a:buNone/>
              <a:defRPr sz="1800"/>
            </a:lvl1pPr>
          </a:lstStyle>
          <a:p>
            <a:pPr lvl="0"/>
            <a:r>
              <a:rPr lang="en-US"/>
              <a:t>Click to edit Master text styles</a:t>
            </a:r>
          </a:p>
        </p:txBody>
      </p:sp>
      <p:sp>
        <p:nvSpPr>
          <p:cNvPr id="13" name="Text Placeholder 4">
            <a:extLst>
              <a:ext uri="{FF2B5EF4-FFF2-40B4-BE49-F238E27FC236}">
                <a16:creationId xmlns:a16="http://schemas.microsoft.com/office/drawing/2014/main" id="{AFD9FEC7-64E4-9E90-DB53-D49503F7F654}"/>
              </a:ext>
            </a:extLst>
          </p:cNvPr>
          <p:cNvSpPr>
            <a:spLocks noGrp="1"/>
          </p:cNvSpPr>
          <p:nvPr>
            <p:ph type="body" sz="quarter" idx="23"/>
          </p:nvPr>
        </p:nvSpPr>
        <p:spPr>
          <a:xfrm>
            <a:off x="6260410" y="4256694"/>
            <a:ext cx="5298684" cy="548640"/>
          </a:xfrm>
        </p:spPr>
        <p:txBody>
          <a:bodyPr anchor="ctr">
            <a:noAutofit/>
          </a:bodyPr>
          <a:lstStyle>
            <a:lvl1pPr marL="0" indent="0" algn="l">
              <a:buNone/>
              <a:defRPr sz="2200" b="1"/>
            </a:lvl1pPr>
          </a:lstStyle>
          <a:p>
            <a:pPr lvl="0"/>
            <a:r>
              <a:rPr lang="en-US"/>
              <a:t>Click to edit Master text styles</a:t>
            </a:r>
          </a:p>
        </p:txBody>
      </p:sp>
      <p:sp>
        <p:nvSpPr>
          <p:cNvPr id="14" name="Text Placeholder 4">
            <a:extLst>
              <a:ext uri="{FF2B5EF4-FFF2-40B4-BE49-F238E27FC236}">
                <a16:creationId xmlns:a16="http://schemas.microsoft.com/office/drawing/2014/main" id="{5D9FFEA8-4CB8-FAB9-BE71-8B044134B669}"/>
              </a:ext>
            </a:extLst>
          </p:cNvPr>
          <p:cNvSpPr>
            <a:spLocks noGrp="1"/>
          </p:cNvSpPr>
          <p:nvPr>
            <p:ph type="body" sz="quarter" idx="24"/>
          </p:nvPr>
        </p:nvSpPr>
        <p:spPr>
          <a:xfrm>
            <a:off x="751113" y="4805334"/>
            <a:ext cx="5298684" cy="756276"/>
          </a:xfrm>
        </p:spPr>
        <p:txBody>
          <a:bodyPr>
            <a:normAutofit/>
          </a:bodyPr>
          <a:lstStyle>
            <a:lvl1pPr marL="0" indent="0" algn="l">
              <a:buNone/>
              <a:defRPr sz="1800"/>
            </a:lvl1pPr>
          </a:lstStyle>
          <a:p>
            <a:pPr lvl="0"/>
            <a:r>
              <a:rPr lang="en-US"/>
              <a:t>Click to edit Master text styles</a:t>
            </a:r>
          </a:p>
        </p:txBody>
      </p:sp>
      <p:sp>
        <p:nvSpPr>
          <p:cNvPr id="15" name="Text Placeholder 4">
            <a:extLst>
              <a:ext uri="{FF2B5EF4-FFF2-40B4-BE49-F238E27FC236}">
                <a16:creationId xmlns:a16="http://schemas.microsoft.com/office/drawing/2014/main" id="{096485E6-D27D-1167-2693-897C87B72500}"/>
              </a:ext>
            </a:extLst>
          </p:cNvPr>
          <p:cNvSpPr>
            <a:spLocks noGrp="1"/>
          </p:cNvSpPr>
          <p:nvPr>
            <p:ph type="body" sz="quarter" idx="25"/>
          </p:nvPr>
        </p:nvSpPr>
        <p:spPr>
          <a:xfrm>
            <a:off x="751113" y="4256694"/>
            <a:ext cx="5298684" cy="548640"/>
          </a:xfrm>
        </p:spPr>
        <p:txBody>
          <a:bodyPr anchor="ctr">
            <a:noAutofit/>
          </a:bodyPr>
          <a:lstStyle>
            <a:lvl1pPr marL="0" indent="0" algn="l">
              <a:buNone/>
              <a:defRPr sz="2200" b="1"/>
            </a:lvl1pPr>
          </a:lstStyle>
          <a:p>
            <a:pPr lvl="0"/>
            <a:r>
              <a:rPr lang="en-US"/>
              <a:t>Click to edit Master text styles</a:t>
            </a:r>
          </a:p>
        </p:txBody>
      </p:sp>
    </p:spTree>
    <p:extLst>
      <p:ext uri="{BB962C8B-B14F-4D97-AF65-F5344CB8AC3E}">
        <p14:creationId xmlns:p14="http://schemas.microsoft.com/office/powerpoint/2010/main" val="202500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4CFF89-0E78-F3B6-922E-6C1E5EDBCAD7}"/>
              </a:ext>
            </a:extLst>
          </p:cNvPr>
          <p:cNvSpPr/>
          <p:nvPr userDrawn="1"/>
        </p:nvSpPr>
        <p:spPr>
          <a:xfrm>
            <a:off x="0" y="0"/>
            <a:ext cx="6096000" cy="6858000"/>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98056D8E-A7C2-65B7-5387-7A45A4A36D9B}"/>
              </a:ext>
            </a:extLst>
          </p:cNvPr>
          <p:cNvSpPr>
            <a:spLocks noGrp="1"/>
          </p:cNvSpPr>
          <p:nvPr>
            <p:ph type="pic" idx="1"/>
          </p:nvPr>
        </p:nvSpPr>
        <p:spPr>
          <a:xfrm>
            <a:off x="6096000" y="0"/>
            <a:ext cx="6095999" cy="6858000"/>
          </a:xfrm>
          <a:prstGeom prst="rect">
            <a:avLst/>
          </a:prstGeom>
        </p:spPr>
        <p:txBody>
          <a:bodyPr>
            <a:normAutofit/>
          </a:bodyPr>
          <a:lstStyle>
            <a:lvl1pPr marL="0" indent="0" algn="ctr">
              <a:buNone/>
              <a:defRPr sz="1600"/>
            </a:lvl1pPr>
          </a:lstStyle>
          <a:p>
            <a:r>
              <a:rPr lang="en-US"/>
              <a:t>Click icon to add picture</a:t>
            </a:r>
            <a:endParaRPr lang="en-US" dirty="0"/>
          </a:p>
        </p:txBody>
      </p:sp>
      <p:sp>
        <p:nvSpPr>
          <p:cNvPr id="2" name="Subtitle 2">
            <a:extLst>
              <a:ext uri="{FF2B5EF4-FFF2-40B4-BE49-F238E27FC236}">
                <a16:creationId xmlns:a16="http://schemas.microsoft.com/office/drawing/2014/main" id="{0BDEA5A0-29A3-BA16-75F7-9AD5B3A01BFB}"/>
              </a:ext>
            </a:extLst>
          </p:cNvPr>
          <p:cNvSpPr>
            <a:spLocks noGrp="1"/>
          </p:cNvSpPr>
          <p:nvPr>
            <p:ph type="subTitle" idx="10" hasCustomPrompt="1"/>
          </p:nvPr>
        </p:nvSpPr>
        <p:spPr>
          <a:xfrm>
            <a:off x="781275" y="2570840"/>
            <a:ext cx="4755941" cy="485095"/>
          </a:xfrm>
          <a:prstGeom prst="rect">
            <a:avLst/>
          </a:prstGeom>
        </p:spPr>
        <p:txBody>
          <a:bodyPr>
            <a:normAutofit/>
          </a:bodyPr>
          <a:lstStyle>
            <a:lvl1pPr marL="0" indent="0">
              <a:buNone/>
              <a:defRPr/>
            </a:lvl1pPr>
          </a:lstStyle>
          <a:p>
            <a:pPr algn="l"/>
            <a:r>
              <a:rPr lang="en-US" sz="2800" b="1" dirty="0">
                <a:latin typeface="Calibri" panose="020F0502020204030204" pitchFamily="34" charset="0"/>
                <a:cs typeface="Calibri" panose="020F0502020204030204" pitchFamily="34" charset="0"/>
              </a:rPr>
              <a:t>Click to edit text</a:t>
            </a:r>
          </a:p>
        </p:txBody>
      </p:sp>
      <p:sp>
        <p:nvSpPr>
          <p:cNvPr id="5" name="Text Placeholder 18">
            <a:extLst>
              <a:ext uri="{FF2B5EF4-FFF2-40B4-BE49-F238E27FC236}">
                <a16:creationId xmlns:a16="http://schemas.microsoft.com/office/drawing/2014/main" id="{DCEC8E35-A2AB-35B6-DB17-6FEA409F0250}"/>
              </a:ext>
            </a:extLst>
          </p:cNvPr>
          <p:cNvSpPr>
            <a:spLocks noGrp="1"/>
          </p:cNvSpPr>
          <p:nvPr>
            <p:ph type="body" sz="quarter" idx="11"/>
          </p:nvPr>
        </p:nvSpPr>
        <p:spPr>
          <a:xfrm>
            <a:off x="781050" y="3055938"/>
            <a:ext cx="4756150" cy="2034222"/>
          </a:xfrm>
        </p:spPr>
        <p:txBody>
          <a:bodyPr>
            <a:noAutofit/>
          </a:bodyPr>
          <a:lstStyle>
            <a:lvl1pPr marL="0" indent="0">
              <a:buNone/>
              <a:defRPr sz="8000" b="1"/>
            </a:lvl1pPr>
          </a:lstStyle>
          <a:p>
            <a:pPr lvl="0"/>
            <a:r>
              <a:rPr lang="en-US"/>
              <a:t>Click to edit Master text styles</a:t>
            </a:r>
          </a:p>
        </p:txBody>
      </p:sp>
      <p:pic>
        <p:nvPicPr>
          <p:cNvPr id="4" name="Picture 3" descr="A white lines on a black background&#10;&#10;Description automatically generated">
            <a:extLst>
              <a:ext uri="{FF2B5EF4-FFF2-40B4-BE49-F238E27FC236}">
                <a16:creationId xmlns:a16="http://schemas.microsoft.com/office/drawing/2014/main" id="{F1043314-BECF-BD50-C017-9AB9F2B258BE}"/>
              </a:ext>
            </a:extLst>
          </p:cNvPr>
          <p:cNvPicPr>
            <a:picLocks noChangeAspect="1"/>
          </p:cNvPicPr>
          <p:nvPr userDrawn="1"/>
        </p:nvPicPr>
        <p:blipFill>
          <a:blip r:embed="rId2">
            <a:alphaModFix amt="13000"/>
          </a:blip>
          <a:stretch>
            <a:fillRect/>
          </a:stretch>
        </p:blipFill>
        <p:spPr>
          <a:xfrm>
            <a:off x="-1" y="5734800"/>
            <a:ext cx="3238712" cy="1123200"/>
          </a:xfrm>
          <a:prstGeom prst="rect">
            <a:avLst/>
          </a:prstGeom>
        </p:spPr>
      </p:pic>
    </p:spTree>
    <p:extLst>
      <p:ext uri="{BB962C8B-B14F-4D97-AF65-F5344CB8AC3E}">
        <p14:creationId xmlns:p14="http://schemas.microsoft.com/office/powerpoint/2010/main" val="299639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4CFF89-0E78-F3B6-922E-6C1E5EDBCAD7}"/>
              </a:ext>
            </a:extLst>
          </p:cNvPr>
          <p:cNvSpPr/>
          <p:nvPr userDrawn="1"/>
        </p:nvSpPr>
        <p:spPr>
          <a:xfrm>
            <a:off x="0" y="0"/>
            <a:ext cx="6096000" cy="6858000"/>
          </a:xfrm>
          <a:prstGeom prst="rect">
            <a:avLst/>
          </a:prstGeom>
          <a:solidFill>
            <a:srgbClr val="FFD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8">
            <a:extLst>
              <a:ext uri="{FF2B5EF4-FFF2-40B4-BE49-F238E27FC236}">
                <a16:creationId xmlns:a16="http://schemas.microsoft.com/office/drawing/2014/main" id="{DCEC8E35-A2AB-35B6-DB17-6FEA409F0250}"/>
              </a:ext>
            </a:extLst>
          </p:cNvPr>
          <p:cNvSpPr>
            <a:spLocks noGrp="1"/>
          </p:cNvSpPr>
          <p:nvPr>
            <p:ph type="body" sz="quarter" idx="11"/>
          </p:nvPr>
        </p:nvSpPr>
        <p:spPr>
          <a:xfrm>
            <a:off x="781050" y="731838"/>
            <a:ext cx="4756150" cy="4335462"/>
          </a:xfrm>
        </p:spPr>
        <p:txBody>
          <a:bodyPr>
            <a:noAutofit/>
          </a:bodyPr>
          <a:lstStyle>
            <a:lvl1pPr marL="0" indent="0">
              <a:buNone/>
              <a:defRPr sz="8000" b="1"/>
            </a:lvl1pPr>
          </a:lstStyle>
          <a:p>
            <a:pPr lvl="0"/>
            <a:r>
              <a:rPr lang="en-US"/>
              <a:t>Click to edit Master text styles</a:t>
            </a:r>
          </a:p>
        </p:txBody>
      </p:sp>
      <p:sp>
        <p:nvSpPr>
          <p:cNvPr id="4" name="Text Placeholder 27">
            <a:extLst>
              <a:ext uri="{FF2B5EF4-FFF2-40B4-BE49-F238E27FC236}">
                <a16:creationId xmlns:a16="http://schemas.microsoft.com/office/drawing/2014/main" id="{15C2DAB7-61F9-35FF-3E8E-1569253403D7}"/>
              </a:ext>
            </a:extLst>
          </p:cNvPr>
          <p:cNvSpPr>
            <a:spLocks noGrp="1"/>
          </p:cNvSpPr>
          <p:nvPr>
            <p:ph type="body" sz="quarter" idx="13"/>
          </p:nvPr>
        </p:nvSpPr>
        <p:spPr>
          <a:xfrm>
            <a:off x="6564086" y="731838"/>
            <a:ext cx="5208813" cy="547846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white lines on a black background&#10;&#10;Description automatically generated">
            <a:extLst>
              <a:ext uri="{FF2B5EF4-FFF2-40B4-BE49-F238E27FC236}">
                <a16:creationId xmlns:a16="http://schemas.microsoft.com/office/drawing/2014/main" id="{E1167B20-63E1-DA67-67D2-4A9BAA63A2DC}"/>
              </a:ext>
            </a:extLst>
          </p:cNvPr>
          <p:cNvPicPr>
            <a:picLocks noChangeAspect="1"/>
          </p:cNvPicPr>
          <p:nvPr userDrawn="1"/>
        </p:nvPicPr>
        <p:blipFill>
          <a:blip r:embed="rId2">
            <a:alphaModFix amt="13000"/>
          </a:blip>
          <a:stretch>
            <a:fillRect/>
          </a:stretch>
        </p:blipFill>
        <p:spPr>
          <a:xfrm>
            <a:off x="-1" y="5734800"/>
            <a:ext cx="3238712" cy="1123200"/>
          </a:xfrm>
          <a:prstGeom prst="rect">
            <a:avLst/>
          </a:prstGeom>
        </p:spPr>
      </p:pic>
    </p:spTree>
    <p:extLst>
      <p:ext uri="{BB962C8B-B14F-4D97-AF65-F5344CB8AC3E}">
        <p14:creationId xmlns:p14="http://schemas.microsoft.com/office/powerpoint/2010/main" val="331837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B52D3F7B-B66B-69F7-1C0B-1B673C755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4" name="Text Placeholder 2">
            <a:extLst>
              <a:ext uri="{FF2B5EF4-FFF2-40B4-BE49-F238E27FC236}">
                <a16:creationId xmlns:a16="http://schemas.microsoft.com/office/drawing/2014/main" id="{661D5D64-6339-1053-9ABC-EF7905CBE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3">
            <a:extLst>
              <a:ext uri="{FF2B5EF4-FFF2-40B4-BE49-F238E27FC236}">
                <a16:creationId xmlns:a16="http://schemas.microsoft.com/office/drawing/2014/main" id="{0AFF5355-91C7-2773-EA33-80438474F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B0ED3-7177-E445-B879-62D7063E8330}" type="datetimeFigureOut">
              <a:rPr lang="en-US" smtClean="0"/>
              <a:t>11/1/2023</a:t>
            </a:fld>
            <a:endParaRPr lang="en-US"/>
          </a:p>
        </p:txBody>
      </p:sp>
      <p:sp>
        <p:nvSpPr>
          <p:cNvPr id="26" name="Footer Placeholder 4">
            <a:extLst>
              <a:ext uri="{FF2B5EF4-FFF2-40B4-BE49-F238E27FC236}">
                <a16:creationId xmlns:a16="http://schemas.microsoft.com/office/drawing/2014/main" id="{25FA5069-306F-DFF3-A6CC-33B68DB1D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7" name="Slide Number Placeholder 5">
            <a:extLst>
              <a:ext uri="{FF2B5EF4-FFF2-40B4-BE49-F238E27FC236}">
                <a16:creationId xmlns:a16="http://schemas.microsoft.com/office/drawing/2014/main" id="{8C97ADDC-A995-E66B-191B-5CAD79A11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46E5F-D089-3148-9FA8-031347003221}" type="slidenum">
              <a:rPr lang="en-US" smtClean="0"/>
              <a:t>‹#›</a:t>
            </a:fld>
            <a:endParaRPr lang="en-US"/>
          </a:p>
        </p:txBody>
      </p:sp>
    </p:spTree>
    <p:extLst>
      <p:ext uri="{BB962C8B-B14F-4D97-AF65-F5344CB8AC3E}">
        <p14:creationId xmlns:p14="http://schemas.microsoft.com/office/powerpoint/2010/main" val="3012850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3" r:id="rId6"/>
    <p:sldLayoutId id="2147483656" r:id="rId7"/>
    <p:sldLayoutId id="2147483651" r:id="rId8"/>
    <p:sldLayoutId id="2147483663" r:id="rId9"/>
    <p:sldLayoutId id="2147483660" r:id="rId10"/>
    <p:sldLayoutId id="2147483657" r:id="rId11"/>
    <p:sldLayoutId id="2147483652" r:id="rId12"/>
    <p:sldLayoutId id="2147483659" r:id="rId13"/>
    <p:sldLayoutId id="2147483662" r:id="rId14"/>
    <p:sldLayoutId id="2147483658" r:id="rId15"/>
    <p:sldLayoutId id="2147483654" r:id="rId16"/>
    <p:sldLayoutId id="2147483655"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Visio_Drawing11.vsdx"/><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B2C103-72DE-3C29-9D57-FFB2A7AA48E2}"/>
              </a:ext>
            </a:extLst>
          </p:cNvPr>
          <p:cNvSpPr>
            <a:spLocks noGrp="1"/>
          </p:cNvSpPr>
          <p:nvPr>
            <p:ph type="subTitle" idx="1"/>
          </p:nvPr>
        </p:nvSpPr>
        <p:spPr>
          <a:xfrm>
            <a:off x="781050" y="1727243"/>
            <a:ext cx="9144000" cy="485095"/>
          </a:xfrm>
        </p:spPr>
        <p:txBody>
          <a:bodyPr/>
          <a:lstStyle/>
          <a:p>
            <a:r>
              <a:rPr lang="en-US" dirty="0"/>
              <a:t>Asset Management in Action</a:t>
            </a:r>
          </a:p>
        </p:txBody>
      </p:sp>
      <p:sp>
        <p:nvSpPr>
          <p:cNvPr id="8" name="Text Placeholder 7">
            <a:extLst>
              <a:ext uri="{FF2B5EF4-FFF2-40B4-BE49-F238E27FC236}">
                <a16:creationId xmlns:a16="http://schemas.microsoft.com/office/drawing/2014/main" id="{00E8E884-649C-F512-DEFB-3B01189D2E75}"/>
              </a:ext>
            </a:extLst>
          </p:cNvPr>
          <p:cNvSpPr>
            <a:spLocks noGrp="1"/>
          </p:cNvSpPr>
          <p:nvPr>
            <p:ph type="body" sz="quarter" idx="11"/>
          </p:nvPr>
        </p:nvSpPr>
        <p:spPr/>
        <p:txBody>
          <a:bodyPr>
            <a:normAutofit fontScale="92500" lnSpcReduction="20000"/>
          </a:bodyPr>
          <a:lstStyle/>
          <a:p>
            <a:r>
              <a:rPr lang="en-US" dirty="0"/>
              <a:t>2</a:t>
            </a:r>
            <a:r>
              <a:rPr lang="en-US" baseline="30000" dirty="0"/>
              <a:t>nd</a:t>
            </a:r>
            <a:r>
              <a:rPr lang="en-US" dirty="0"/>
              <a:t> November 2023</a:t>
            </a:r>
          </a:p>
        </p:txBody>
      </p:sp>
      <p:sp>
        <p:nvSpPr>
          <p:cNvPr id="4" name="Text Placeholder 3">
            <a:extLst>
              <a:ext uri="{FF2B5EF4-FFF2-40B4-BE49-F238E27FC236}">
                <a16:creationId xmlns:a16="http://schemas.microsoft.com/office/drawing/2014/main" id="{F89FD2E5-71D5-052C-2F6F-3E403C4BA8AA}"/>
              </a:ext>
            </a:extLst>
          </p:cNvPr>
          <p:cNvSpPr>
            <a:spLocks noGrp="1"/>
          </p:cNvSpPr>
          <p:nvPr>
            <p:ph type="body" sz="quarter" idx="10"/>
          </p:nvPr>
        </p:nvSpPr>
        <p:spPr>
          <a:xfrm>
            <a:off x="781050" y="2281374"/>
            <a:ext cx="9144000" cy="2034222"/>
          </a:xfrm>
        </p:spPr>
        <p:txBody>
          <a:bodyPr/>
          <a:lstStyle/>
          <a:p>
            <a:r>
              <a:rPr lang="en-US" dirty="0"/>
              <a:t>A Real-World Story from the Mighty Waikato</a:t>
            </a:r>
          </a:p>
        </p:txBody>
      </p:sp>
    </p:spTree>
    <p:extLst>
      <p:ext uri="{BB962C8B-B14F-4D97-AF65-F5344CB8AC3E}">
        <p14:creationId xmlns:p14="http://schemas.microsoft.com/office/powerpoint/2010/main" val="98049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61560F-2821-2402-2284-D1392C15F8BC}"/>
              </a:ext>
            </a:extLst>
          </p:cNvPr>
          <p:cNvSpPr>
            <a:spLocks noGrp="1"/>
          </p:cNvSpPr>
          <p:nvPr>
            <p:ph type="body" sz="quarter" idx="12"/>
          </p:nvPr>
        </p:nvSpPr>
        <p:spPr/>
        <p:txBody>
          <a:bodyPr>
            <a:normAutofit lnSpcReduction="10000"/>
          </a:bodyPr>
          <a:lstStyle/>
          <a:p>
            <a:r>
              <a:rPr lang="en-US" dirty="0"/>
              <a:t>But why should you care?</a:t>
            </a:r>
          </a:p>
        </p:txBody>
      </p:sp>
      <p:sp>
        <p:nvSpPr>
          <p:cNvPr id="9" name="Text Placeholder 8">
            <a:extLst>
              <a:ext uri="{FF2B5EF4-FFF2-40B4-BE49-F238E27FC236}">
                <a16:creationId xmlns:a16="http://schemas.microsoft.com/office/drawing/2014/main" id="{484D90C9-3BEA-6AA1-A6AA-7C4FF8AFE819}"/>
              </a:ext>
            </a:extLst>
          </p:cNvPr>
          <p:cNvSpPr>
            <a:spLocks noGrp="1"/>
          </p:cNvSpPr>
          <p:nvPr>
            <p:ph type="body" sz="quarter" idx="14"/>
          </p:nvPr>
        </p:nvSpPr>
        <p:spPr>
          <a:xfrm>
            <a:off x="5273141" y="2316663"/>
            <a:ext cx="6538586" cy="4398410"/>
          </a:xfrm>
        </p:spPr>
        <p:txBody>
          <a:bodyPr>
            <a:normAutofit/>
          </a:bodyPr>
          <a:lstStyle/>
          <a:p>
            <a:r>
              <a:rPr lang="en-NZ" b="0" i="0" dirty="0">
                <a:solidFill>
                  <a:srgbClr val="000000"/>
                </a:solidFill>
                <a:effectLst/>
                <a:latin typeface="Open Sans" pitchFamily="2" charset="0"/>
              </a:rPr>
              <a:t>What we need to know from you</a:t>
            </a:r>
          </a:p>
          <a:p>
            <a:pPr lvl="1"/>
            <a:r>
              <a:rPr lang="en-NZ" dirty="0">
                <a:solidFill>
                  <a:srgbClr val="000000"/>
                </a:solidFill>
                <a:latin typeface="Open Sans" pitchFamily="2" charset="0"/>
              </a:rPr>
              <a:t>Do we own a property?</a:t>
            </a:r>
          </a:p>
          <a:p>
            <a:pPr lvl="1"/>
            <a:r>
              <a:rPr lang="en-NZ" b="0" i="0" dirty="0">
                <a:solidFill>
                  <a:srgbClr val="000000"/>
                </a:solidFill>
                <a:effectLst/>
                <a:latin typeface="Open Sans" pitchFamily="2" charset="0"/>
              </a:rPr>
              <a:t>What are our lease or tenancy obligations?</a:t>
            </a:r>
          </a:p>
          <a:p>
            <a:pPr lvl="1"/>
            <a:r>
              <a:rPr lang="en-NZ" dirty="0">
                <a:solidFill>
                  <a:srgbClr val="000000"/>
                </a:solidFill>
                <a:latin typeface="Open Sans" pitchFamily="2" charset="0"/>
              </a:rPr>
              <a:t>What leases are in place?</a:t>
            </a:r>
          </a:p>
          <a:p>
            <a:pPr lvl="1"/>
            <a:r>
              <a:rPr lang="en-NZ" b="0" i="0" dirty="0">
                <a:solidFill>
                  <a:srgbClr val="000000"/>
                </a:solidFill>
                <a:effectLst/>
                <a:latin typeface="Open Sans" pitchFamily="2" charset="0"/>
              </a:rPr>
              <a:t>What property are we planning on selling or assets we are going to demolish?</a:t>
            </a:r>
          </a:p>
          <a:p>
            <a:endParaRPr lang="en-NZ" dirty="0">
              <a:solidFill>
                <a:srgbClr val="000000"/>
              </a:solidFill>
              <a:latin typeface="Open Sans" pitchFamily="2" charset="0"/>
            </a:endParaRPr>
          </a:p>
          <a:p>
            <a:r>
              <a:rPr lang="en-NZ" b="0" i="0" dirty="0">
                <a:solidFill>
                  <a:srgbClr val="000000"/>
                </a:solidFill>
                <a:effectLst/>
                <a:latin typeface="Open Sans" pitchFamily="2" charset="0"/>
              </a:rPr>
              <a:t>What you need from use</a:t>
            </a:r>
          </a:p>
          <a:p>
            <a:pPr lvl="1"/>
            <a:r>
              <a:rPr lang="en-NZ" dirty="0">
                <a:solidFill>
                  <a:srgbClr val="000000"/>
                </a:solidFill>
                <a:latin typeface="Open Sans" pitchFamily="2" charset="0"/>
              </a:rPr>
              <a:t>How much are ongoing renewal and maintenance costs on the property?</a:t>
            </a:r>
          </a:p>
          <a:p>
            <a:pPr lvl="1"/>
            <a:r>
              <a:rPr lang="en-NZ" dirty="0">
                <a:solidFill>
                  <a:srgbClr val="000000"/>
                </a:solidFill>
                <a:latin typeface="Open Sans" pitchFamily="2" charset="0"/>
              </a:rPr>
              <a:t>Is the property insured?</a:t>
            </a:r>
          </a:p>
          <a:p>
            <a:pPr lvl="1"/>
            <a:r>
              <a:rPr lang="en-NZ" dirty="0">
                <a:solidFill>
                  <a:srgbClr val="000000"/>
                </a:solidFill>
                <a:latin typeface="Open Sans" pitchFamily="2" charset="0"/>
              </a:rPr>
              <a:t>What property do we need and where / when do you need it?</a:t>
            </a:r>
          </a:p>
          <a:p>
            <a:pPr lvl="1"/>
            <a:endParaRPr lang="en-NZ" b="0" i="0" dirty="0">
              <a:solidFill>
                <a:srgbClr val="000000"/>
              </a:solidFill>
              <a:effectLst/>
              <a:latin typeface="Open Sans" pitchFamily="2" charset="0"/>
            </a:endParaRPr>
          </a:p>
        </p:txBody>
      </p:sp>
      <p:pic>
        <p:nvPicPr>
          <p:cNvPr id="4" name="Picture Placeholder 3" descr="A beach with grass and water&#10;&#10;Description automatically generated with medium confidence">
            <a:extLst>
              <a:ext uri="{FF2B5EF4-FFF2-40B4-BE49-F238E27FC236}">
                <a16:creationId xmlns:a16="http://schemas.microsoft.com/office/drawing/2014/main" id="{79996B17-102B-5A6B-258E-7E4AD15C24F9}"/>
              </a:ext>
            </a:extLst>
          </p:cNvPr>
          <p:cNvPicPr>
            <a:picLocks noGrp="1" noChangeAspect="1"/>
          </p:cNvPicPr>
          <p:nvPr>
            <p:ph type="pic" sz="quarter" idx="15"/>
          </p:nvPr>
        </p:nvPicPr>
        <p:blipFill>
          <a:blip r:embed="rId3"/>
          <a:srcRect l="24955" r="24955"/>
          <a:stretch>
            <a:fillRect/>
          </a:stretch>
        </p:blipFill>
        <p:spPr/>
      </p:pic>
    </p:spTree>
    <p:extLst>
      <p:ext uri="{BB962C8B-B14F-4D97-AF65-F5344CB8AC3E}">
        <p14:creationId xmlns:p14="http://schemas.microsoft.com/office/powerpoint/2010/main" val="108817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93FB1C-8AC1-03E3-772C-2FBBBDD74860}"/>
              </a:ext>
            </a:extLst>
          </p:cNvPr>
          <p:cNvSpPr>
            <a:spLocks noGrp="1"/>
          </p:cNvSpPr>
          <p:nvPr>
            <p:ph type="body" sz="quarter" idx="12"/>
          </p:nvPr>
        </p:nvSpPr>
        <p:spPr/>
        <p:txBody>
          <a:bodyPr>
            <a:normAutofit lnSpcReduction="10000"/>
          </a:bodyPr>
          <a:lstStyle/>
          <a:p>
            <a:r>
              <a:rPr lang="en-US" dirty="0"/>
              <a:t>Keeping it Practical – Practical Tips</a:t>
            </a:r>
          </a:p>
        </p:txBody>
      </p:sp>
      <p:sp>
        <p:nvSpPr>
          <p:cNvPr id="4" name="Text Placeholder 3">
            <a:extLst>
              <a:ext uri="{FF2B5EF4-FFF2-40B4-BE49-F238E27FC236}">
                <a16:creationId xmlns:a16="http://schemas.microsoft.com/office/drawing/2014/main" id="{7F64D611-59F4-61FE-8857-995546DC22B2}"/>
              </a:ext>
            </a:extLst>
          </p:cNvPr>
          <p:cNvSpPr>
            <a:spLocks noGrp="1"/>
          </p:cNvSpPr>
          <p:nvPr>
            <p:ph type="body" sz="quarter" idx="11"/>
          </p:nvPr>
        </p:nvSpPr>
        <p:spPr/>
        <p:txBody>
          <a:bodyPr>
            <a:normAutofit fontScale="92500" lnSpcReduction="20000"/>
          </a:bodyPr>
          <a:lstStyle/>
          <a:p>
            <a:endParaRPr lang="en-US"/>
          </a:p>
        </p:txBody>
      </p:sp>
      <p:sp>
        <p:nvSpPr>
          <p:cNvPr id="6" name="Text Placeholder 5">
            <a:extLst>
              <a:ext uri="{FF2B5EF4-FFF2-40B4-BE49-F238E27FC236}">
                <a16:creationId xmlns:a16="http://schemas.microsoft.com/office/drawing/2014/main" id="{D6A18663-79E3-81EE-2FC6-72A8858BDF7B}"/>
              </a:ext>
            </a:extLst>
          </p:cNvPr>
          <p:cNvSpPr>
            <a:spLocks noGrp="1"/>
          </p:cNvSpPr>
          <p:nvPr>
            <p:ph type="body" sz="quarter" idx="13"/>
          </p:nvPr>
        </p:nvSpPr>
        <p:spPr>
          <a:xfrm>
            <a:off x="638378" y="2448139"/>
            <a:ext cx="5297487" cy="3467964"/>
          </a:xfrm>
        </p:spPr>
        <p:txBody>
          <a:bodyPr>
            <a:normAutofit/>
          </a:bodyPr>
          <a:lstStyle/>
          <a:p>
            <a:pPr marL="285750" indent="-285750">
              <a:buFont typeface="Arial" panose="020B0604020202020204" pitchFamily="34" charset="0"/>
              <a:buChar char="•"/>
            </a:pPr>
            <a:r>
              <a:rPr lang="en-NZ" dirty="0"/>
              <a:t>Communication</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Storytelling - Telling a good story</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Collaboration – Working Together</a:t>
            </a:r>
          </a:p>
          <a:p>
            <a:endParaRPr lang="en-NZ" sz="2000" i="1"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Books on a shelf">
            <a:extLst>
              <a:ext uri="{FF2B5EF4-FFF2-40B4-BE49-F238E27FC236}">
                <a16:creationId xmlns:a16="http://schemas.microsoft.com/office/drawing/2014/main" id="{30C59BCA-9327-6C2D-61D6-A0DD40983DEE}"/>
              </a:ext>
            </a:extLst>
          </p:cNvPr>
          <p:cNvPicPr>
            <a:picLocks noChangeAspect="1"/>
          </p:cNvPicPr>
          <p:nvPr/>
        </p:nvPicPr>
        <p:blipFill>
          <a:blip r:embed="rId3"/>
          <a:stretch>
            <a:fillRect/>
          </a:stretch>
        </p:blipFill>
        <p:spPr>
          <a:xfrm>
            <a:off x="6142204" y="1271877"/>
            <a:ext cx="5747286" cy="3833541"/>
          </a:xfrm>
          <a:prstGeom prst="rect">
            <a:avLst/>
          </a:prstGeom>
        </p:spPr>
      </p:pic>
    </p:spTree>
    <p:extLst>
      <p:ext uri="{BB962C8B-B14F-4D97-AF65-F5344CB8AC3E}">
        <p14:creationId xmlns:p14="http://schemas.microsoft.com/office/powerpoint/2010/main" val="19817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93FB1C-8AC1-03E3-772C-2FBBBDD74860}"/>
              </a:ext>
            </a:extLst>
          </p:cNvPr>
          <p:cNvSpPr>
            <a:spLocks noGrp="1"/>
          </p:cNvSpPr>
          <p:nvPr>
            <p:ph type="body" sz="quarter" idx="12"/>
          </p:nvPr>
        </p:nvSpPr>
        <p:spPr/>
        <p:txBody>
          <a:bodyPr>
            <a:normAutofit lnSpcReduction="10000"/>
          </a:bodyPr>
          <a:lstStyle/>
          <a:p>
            <a:r>
              <a:rPr lang="en-US" dirty="0"/>
              <a:t>Where to from here?</a:t>
            </a:r>
          </a:p>
        </p:txBody>
      </p:sp>
      <p:sp>
        <p:nvSpPr>
          <p:cNvPr id="4" name="Text Placeholder 3">
            <a:extLst>
              <a:ext uri="{FF2B5EF4-FFF2-40B4-BE49-F238E27FC236}">
                <a16:creationId xmlns:a16="http://schemas.microsoft.com/office/drawing/2014/main" id="{7F64D611-59F4-61FE-8857-995546DC22B2}"/>
              </a:ext>
            </a:extLst>
          </p:cNvPr>
          <p:cNvSpPr>
            <a:spLocks noGrp="1"/>
          </p:cNvSpPr>
          <p:nvPr>
            <p:ph type="body" sz="quarter" idx="11"/>
          </p:nvPr>
        </p:nvSpPr>
        <p:spPr/>
        <p:txBody>
          <a:bodyPr>
            <a:normAutofit fontScale="92500" lnSpcReduction="20000"/>
          </a:bodyPr>
          <a:lstStyle/>
          <a:p>
            <a:endParaRPr lang="en-US"/>
          </a:p>
        </p:txBody>
      </p:sp>
      <p:sp>
        <p:nvSpPr>
          <p:cNvPr id="6" name="Text Placeholder 5">
            <a:extLst>
              <a:ext uri="{FF2B5EF4-FFF2-40B4-BE49-F238E27FC236}">
                <a16:creationId xmlns:a16="http://schemas.microsoft.com/office/drawing/2014/main" id="{D6A18663-79E3-81EE-2FC6-72A8858BDF7B}"/>
              </a:ext>
            </a:extLst>
          </p:cNvPr>
          <p:cNvSpPr>
            <a:spLocks noGrp="1"/>
          </p:cNvSpPr>
          <p:nvPr>
            <p:ph type="body" sz="quarter" idx="13"/>
          </p:nvPr>
        </p:nvSpPr>
        <p:spPr>
          <a:xfrm>
            <a:off x="638378" y="2448139"/>
            <a:ext cx="5297487" cy="3467964"/>
          </a:xfrm>
        </p:spPr>
        <p:txBody>
          <a:bodyPr>
            <a:normAutofit/>
          </a:bodyPr>
          <a:lstStyle/>
          <a:p>
            <a:pPr marL="342900" indent="-342900">
              <a:buFont typeface="Arial" panose="020B0604020202020204" pitchFamily="34" charset="0"/>
              <a:buChar char="•"/>
            </a:pPr>
            <a:r>
              <a:rPr lang="en-NZ" sz="2000" dirty="0">
                <a:latin typeface="Calibri" panose="020F0502020204030204" pitchFamily="34" charset="0"/>
                <a:ea typeface="Calibri" panose="020F0502020204030204" pitchFamily="34" charset="0"/>
                <a:cs typeface="Calibri" panose="020F0502020204030204" pitchFamily="34" charset="0"/>
              </a:rPr>
              <a:t>Digital AMP Development</a:t>
            </a:r>
          </a:p>
          <a:p>
            <a:pPr marL="342900" indent="-342900">
              <a:buFont typeface="Arial" panose="020B0604020202020204" pitchFamily="34" charset="0"/>
              <a:buChar char="•"/>
            </a:pPr>
            <a:r>
              <a:rPr lang="en-NZ" dirty="0">
                <a:latin typeface="Calibri" panose="020F0502020204030204" pitchFamily="34" charset="0"/>
                <a:ea typeface="Calibri" panose="020F0502020204030204" pitchFamily="34" charset="0"/>
                <a:cs typeface="Calibri" panose="020F0502020204030204" pitchFamily="34" charset="0"/>
              </a:rPr>
              <a:t>Emergency Response Plans</a:t>
            </a:r>
          </a:p>
          <a:p>
            <a:pPr marL="342900" indent="-342900">
              <a:buFont typeface="Arial" panose="020B0604020202020204" pitchFamily="34" charset="0"/>
              <a:buChar char="•"/>
            </a:pPr>
            <a:r>
              <a:rPr lang="en-NZ" sz="2000" dirty="0">
                <a:latin typeface="Calibri" panose="020F0502020204030204" pitchFamily="34" charset="0"/>
                <a:ea typeface="Calibri" panose="020F0502020204030204" pitchFamily="34" charset="0"/>
                <a:cs typeface="Calibri" panose="020F0502020204030204" pitchFamily="34" charset="0"/>
              </a:rPr>
              <a:t>Data Improvements</a:t>
            </a:r>
          </a:p>
          <a:p>
            <a:pPr marL="342900" indent="-342900">
              <a:buFont typeface="Arial" panose="020B0604020202020204" pitchFamily="34" charset="0"/>
              <a:buChar char="•"/>
            </a:pPr>
            <a:r>
              <a:rPr lang="en-NZ" dirty="0">
                <a:latin typeface="Calibri" panose="020F0502020204030204" pitchFamily="34" charset="0"/>
                <a:ea typeface="Calibri" panose="020F0502020204030204" pitchFamily="34" charset="0"/>
                <a:cs typeface="Calibri" panose="020F0502020204030204" pitchFamily="34" charset="0"/>
              </a:rPr>
              <a:t>Increasing Awareness</a:t>
            </a:r>
            <a:endParaRPr lang="en-NZ" sz="20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Multiple interweaving highways with cars driving in different directions">
            <a:extLst>
              <a:ext uri="{FF2B5EF4-FFF2-40B4-BE49-F238E27FC236}">
                <a16:creationId xmlns:a16="http://schemas.microsoft.com/office/drawing/2014/main" id="{03730673-3B89-D7A6-7BAD-7DD8D63683D4}"/>
              </a:ext>
            </a:extLst>
          </p:cNvPr>
          <p:cNvPicPr>
            <a:picLocks noChangeAspect="1"/>
          </p:cNvPicPr>
          <p:nvPr/>
        </p:nvPicPr>
        <p:blipFill>
          <a:blip r:embed="rId3"/>
          <a:stretch>
            <a:fillRect/>
          </a:stretch>
        </p:blipFill>
        <p:spPr>
          <a:xfrm>
            <a:off x="6602149" y="1766170"/>
            <a:ext cx="4838738" cy="3031299"/>
          </a:xfrm>
          <a:prstGeom prst="rect">
            <a:avLst/>
          </a:prstGeom>
        </p:spPr>
      </p:pic>
    </p:spTree>
    <p:extLst>
      <p:ext uri="{BB962C8B-B14F-4D97-AF65-F5344CB8AC3E}">
        <p14:creationId xmlns:p14="http://schemas.microsoft.com/office/powerpoint/2010/main" val="41266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263FE36A-B106-86D6-A7E4-20D6A0E0C3CB}"/>
              </a:ext>
            </a:extLst>
          </p:cNvPr>
          <p:cNvSpPr>
            <a:spLocks noGrp="1"/>
          </p:cNvSpPr>
          <p:nvPr>
            <p:ph type="subTitle" idx="1"/>
          </p:nvPr>
        </p:nvSpPr>
        <p:spPr/>
        <p:txBody>
          <a:bodyPr/>
          <a:lstStyle/>
          <a:p>
            <a:r>
              <a:rPr lang="en-US" dirty="0"/>
              <a:t>Waikato District Council</a:t>
            </a:r>
          </a:p>
        </p:txBody>
      </p:sp>
      <p:sp>
        <p:nvSpPr>
          <p:cNvPr id="12" name="Text Placeholder 11">
            <a:extLst>
              <a:ext uri="{FF2B5EF4-FFF2-40B4-BE49-F238E27FC236}">
                <a16:creationId xmlns:a16="http://schemas.microsoft.com/office/drawing/2014/main" id="{EFF92951-0A1D-3C6F-7501-9D51320DB291}"/>
              </a:ext>
            </a:extLst>
          </p:cNvPr>
          <p:cNvSpPr>
            <a:spLocks noGrp="1"/>
          </p:cNvSpPr>
          <p:nvPr>
            <p:ph type="body" sz="quarter" idx="10"/>
          </p:nvPr>
        </p:nvSpPr>
        <p:spPr/>
        <p:txBody>
          <a:bodyPr/>
          <a:lstStyle/>
          <a:p>
            <a:r>
              <a:rPr lang="en-US" dirty="0"/>
              <a:t>Thank you</a:t>
            </a:r>
          </a:p>
        </p:txBody>
      </p:sp>
      <p:sp>
        <p:nvSpPr>
          <p:cNvPr id="13" name="Text Placeholder 12">
            <a:extLst>
              <a:ext uri="{FF2B5EF4-FFF2-40B4-BE49-F238E27FC236}">
                <a16:creationId xmlns:a16="http://schemas.microsoft.com/office/drawing/2014/main" id="{C690FCC7-A6C3-C006-533E-4013E3783E9E}"/>
              </a:ext>
            </a:extLst>
          </p:cNvPr>
          <p:cNvSpPr>
            <a:spLocks noGrp="1"/>
          </p:cNvSpPr>
          <p:nvPr>
            <p:ph type="body" sz="quarter" idx="11"/>
          </p:nvPr>
        </p:nvSpPr>
        <p:spPr/>
        <p:txBody>
          <a:bodyPr>
            <a:normAutofit fontScale="92500" lnSpcReduction="20000"/>
          </a:bodyPr>
          <a:lstStyle/>
          <a:p>
            <a:endParaRPr lang="en-US" dirty="0"/>
          </a:p>
        </p:txBody>
      </p:sp>
    </p:spTree>
    <p:extLst>
      <p:ext uri="{BB962C8B-B14F-4D97-AF65-F5344CB8AC3E}">
        <p14:creationId xmlns:p14="http://schemas.microsoft.com/office/powerpoint/2010/main" val="311369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61560F-2821-2402-2284-D1392C15F8BC}"/>
              </a:ext>
            </a:extLst>
          </p:cNvPr>
          <p:cNvSpPr>
            <a:spLocks noGrp="1"/>
          </p:cNvSpPr>
          <p:nvPr>
            <p:ph type="body" sz="quarter" idx="12"/>
          </p:nvPr>
        </p:nvSpPr>
        <p:spPr/>
        <p:txBody>
          <a:bodyPr/>
          <a:lstStyle/>
          <a:p>
            <a:r>
              <a:rPr lang="en-US" dirty="0"/>
              <a:t>Previous Experience</a:t>
            </a:r>
          </a:p>
        </p:txBody>
      </p:sp>
      <p:sp>
        <p:nvSpPr>
          <p:cNvPr id="9" name="Text Placeholder 8">
            <a:extLst>
              <a:ext uri="{FF2B5EF4-FFF2-40B4-BE49-F238E27FC236}">
                <a16:creationId xmlns:a16="http://schemas.microsoft.com/office/drawing/2014/main" id="{484D90C9-3BEA-6AA1-A6AA-7C4FF8AFE819}"/>
              </a:ext>
            </a:extLst>
          </p:cNvPr>
          <p:cNvSpPr>
            <a:spLocks noGrp="1"/>
          </p:cNvSpPr>
          <p:nvPr>
            <p:ph type="body" sz="quarter" idx="14"/>
          </p:nvPr>
        </p:nvSpPr>
        <p:spPr>
          <a:xfrm>
            <a:off x="5712874" y="2905387"/>
            <a:ext cx="5659120" cy="1402632"/>
          </a:xfrm>
        </p:spPr>
        <p:txBody>
          <a:bodyPr>
            <a:normAutofit/>
          </a:bodyPr>
          <a:lstStyle/>
          <a:p>
            <a:r>
              <a:rPr lang="en-NZ" dirty="0">
                <a:solidFill>
                  <a:srgbClr val="000000"/>
                </a:solidFill>
                <a:latin typeface="Open Sans" pitchFamily="2" charset="0"/>
              </a:rPr>
              <a:t>Data Management</a:t>
            </a:r>
            <a:endParaRPr lang="en-NZ" b="0" i="0" dirty="0">
              <a:solidFill>
                <a:srgbClr val="000000"/>
              </a:solidFill>
              <a:effectLst/>
              <a:latin typeface="Open Sans" pitchFamily="2" charset="0"/>
            </a:endParaRPr>
          </a:p>
          <a:p>
            <a:r>
              <a:rPr lang="en-NZ" b="0" i="0" dirty="0">
                <a:solidFill>
                  <a:srgbClr val="000000"/>
                </a:solidFill>
                <a:effectLst/>
                <a:latin typeface="Open Sans" pitchFamily="2" charset="0"/>
              </a:rPr>
              <a:t>Strategic Property</a:t>
            </a:r>
          </a:p>
          <a:p>
            <a:r>
              <a:rPr lang="en-NZ" b="0" i="0" dirty="0">
                <a:solidFill>
                  <a:srgbClr val="000000"/>
                </a:solidFill>
                <a:effectLst/>
                <a:latin typeface="Open Sans" pitchFamily="2" charset="0"/>
              </a:rPr>
              <a:t>Facilities Management</a:t>
            </a:r>
          </a:p>
        </p:txBody>
      </p:sp>
      <p:pic>
        <p:nvPicPr>
          <p:cNvPr id="4" name="Picture Placeholder 3" descr="A beach with grass and water&#10;&#10;Description automatically generated with medium confidence">
            <a:extLst>
              <a:ext uri="{FF2B5EF4-FFF2-40B4-BE49-F238E27FC236}">
                <a16:creationId xmlns:a16="http://schemas.microsoft.com/office/drawing/2014/main" id="{79996B17-102B-5A6B-258E-7E4AD15C24F9}"/>
              </a:ext>
            </a:extLst>
          </p:cNvPr>
          <p:cNvPicPr>
            <a:picLocks noGrp="1" noChangeAspect="1"/>
          </p:cNvPicPr>
          <p:nvPr>
            <p:ph type="pic" sz="quarter" idx="15"/>
          </p:nvPr>
        </p:nvPicPr>
        <p:blipFill>
          <a:blip r:embed="rId3"/>
          <a:srcRect l="24955" r="24955"/>
          <a:stretch>
            <a:fillRect/>
          </a:stretch>
        </p:blipFill>
        <p:spPr/>
      </p:pic>
      <p:pic>
        <p:nvPicPr>
          <p:cNvPr id="2" name="Picture 1" descr="A black text on a white background&#10;&#10;Description automatically generated">
            <a:extLst>
              <a:ext uri="{FF2B5EF4-FFF2-40B4-BE49-F238E27FC236}">
                <a16:creationId xmlns:a16="http://schemas.microsoft.com/office/drawing/2014/main" id="{F5C4323E-7511-AA1D-56EC-9EF254FF46E5}"/>
              </a:ext>
            </a:extLst>
          </p:cNvPr>
          <p:cNvPicPr>
            <a:picLocks noChangeAspect="1"/>
          </p:cNvPicPr>
          <p:nvPr/>
        </p:nvPicPr>
        <p:blipFill>
          <a:blip r:embed="rId4"/>
          <a:stretch>
            <a:fillRect/>
          </a:stretch>
        </p:blipFill>
        <p:spPr>
          <a:xfrm>
            <a:off x="5891819" y="5301158"/>
            <a:ext cx="3093311" cy="1003969"/>
          </a:xfrm>
          <a:prstGeom prst="rect">
            <a:avLst/>
          </a:prstGeom>
        </p:spPr>
      </p:pic>
      <p:pic>
        <p:nvPicPr>
          <p:cNvPr id="3" name="Picture 2" descr="A black sign with white text&#10;&#10;Description automatically generated">
            <a:extLst>
              <a:ext uri="{FF2B5EF4-FFF2-40B4-BE49-F238E27FC236}">
                <a16:creationId xmlns:a16="http://schemas.microsoft.com/office/drawing/2014/main" id="{762D351A-7C58-50F1-7490-813B8FD4621C}"/>
              </a:ext>
            </a:extLst>
          </p:cNvPr>
          <p:cNvPicPr>
            <a:picLocks noChangeAspect="1"/>
          </p:cNvPicPr>
          <p:nvPr/>
        </p:nvPicPr>
        <p:blipFill>
          <a:blip r:embed="rId5"/>
          <a:stretch>
            <a:fillRect/>
          </a:stretch>
        </p:blipFill>
        <p:spPr>
          <a:xfrm>
            <a:off x="9912158" y="5226984"/>
            <a:ext cx="2021272" cy="1402631"/>
          </a:xfrm>
          <a:prstGeom prst="rect">
            <a:avLst/>
          </a:prstGeom>
        </p:spPr>
      </p:pic>
    </p:spTree>
    <p:extLst>
      <p:ext uri="{BB962C8B-B14F-4D97-AF65-F5344CB8AC3E}">
        <p14:creationId xmlns:p14="http://schemas.microsoft.com/office/powerpoint/2010/main" val="26761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61560F-2821-2402-2284-D1392C15F8BC}"/>
              </a:ext>
            </a:extLst>
          </p:cNvPr>
          <p:cNvSpPr>
            <a:spLocks noGrp="1"/>
          </p:cNvSpPr>
          <p:nvPr>
            <p:ph type="body" sz="quarter" idx="12"/>
          </p:nvPr>
        </p:nvSpPr>
        <p:spPr/>
        <p:txBody>
          <a:bodyPr/>
          <a:lstStyle/>
          <a:p>
            <a:r>
              <a:rPr lang="en-US" dirty="0"/>
              <a:t>Where are we now?</a:t>
            </a:r>
          </a:p>
        </p:txBody>
      </p:sp>
      <p:sp>
        <p:nvSpPr>
          <p:cNvPr id="9" name="Text Placeholder 8">
            <a:extLst>
              <a:ext uri="{FF2B5EF4-FFF2-40B4-BE49-F238E27FC236}">
                <a16:creationId xmlns:a16="http://schemas.microsoft.com/office/drawing/2014/main" id="{484D90C9-3BEA-6AA1-A6AA-7C4FF8AFE819}"/>
              </a:ext>
            </a:extLst>
          </p:cNvPr>
          <p:cNvSpPr>
            <a:spLocks noGrp="1"/>
          </p:cNvSpPr>
          <p:nvPr>
            <p:ph type="body" sz="quarter" idx="14"/>
          </p:nvPr>
        </p:nvSpPr>
        <p:spPr>
          <a:xfrm>
            <a:off x="5712874" y="2905387"/>
            <a:ext cx="5659120" cy="1402632"/>
          </a:xfrm>
        </p:spPr>
        <p:txBody>
          <a:bodyPr>
            <a:normAutofit fontScale="92500" lnSpcReduction="20000"/>
          </a:bodyPr>
          <a:lstStyle/>
          <a:p>
            <a:r>
              <a:rPr lang="en-NZ" dirty="0">
                <a:solidFill>
                  <a:srgbClr val="000000"/>
                </a:solidFill>
                <a:latin typeface="Open Sans" pitchFamily="2" charset="0"/>
              </a:rPr>
              <a:t>Team of 6</a:t>
            </a:r>
          </a:p>
          <a:p>
            <a:pPr lvl="1"/>
            <a:r>
              <a:rPr lang="en-NZ" b="0" i="0" dirty="0">
                <a:solidFill>
                  <a:srgbClr val="000000"/>
                </a:solidFill>
                <a:effectLst/>
                <a:latin typeface="Open Sans" pitchFamily="2" charset="0"/>
              </a:rPr>
              <a:t>2 x Roading Asset Engineers</a:t>
            </a:r>
          </a:p>
          <a:p>
            <a:pPr lvl="1"/>
            <a:r>
              <a:rPr lang="en-NZ" dirty="0">
                <a:solidFill>
                  <a:srgbClr val="000000"/>
                </a:solidFill>
                <a:latin typeface="Open Sans" pitchFamily="2" charset="0"/>
              </a:rPr>
              <a:t>2 x Facilities Asset Engineers</a:t>
            </a:r>
          </a:p>
          <a:p>
            <a:pPr lvl="1"/>
            <a:r>
              <a:rPr lang="en-NZ" b="0" i="0" dirty="0">
                <a:solidFill>
                  <a:srgbClr val="000000"/>
                </a:solidFill>
                <a:effectLst/>
                <a:latin typeface="Open Sans" pitchFamily="2" charset="0"/>
              </a:rPr>
              <a:t>1 x </a:t>
            </a:r>
            <a:r>
              <a:rPr lang="en-NZ" dirty="0">
                <a:solidFill>
                  <a:srgbClr val="000000"/>
                </a:solidFill>
                <a:latin typeface="Open Sans" pitchFamily="2" charset="0"/>
              </a:rPr>
              <a:t>Asset Information Officer</a:t>
            </a:r>
          </a:p>
          <a:p>
            <a:pPr lvl="1"/>
            <a:r>
              <a:rPr lang="en-NZ" b="0" i="0" dirty="0">
                <a:solidFill>
                  <a:srgbClr val="000000"/>
                </a:solidFill>
                <a:effectLst/>
                <a:latin typeface="Open Sans" pitchFamily="2" charset="0"/>
              </a:rPr>
              <a:t>1 x Community Assets Manager</a:t>
            </a:r>
          </a:p>
        </p:txBody>
      </p:sp>
      <p:pic>
        <p:nvPicPr>
          <p:cNvPr id="4" name="Picture Placeholder 3" descr="A beach with grass and water&#10;&#10;Description automatically generated with medium confidence">
            <a:extLst>
              <a:ext uri="{FF2B5EF4-FFF2-40B4-BE49-F238E27FC236}">
                <a16:creationId xmlns:a16="http://schemas.microsoft.com/office/drawing/2014/main" id="{79996B17-102B-5A6B-258E-7E4AD15C24F9}"/>
              </a:ext>
            </a:extLst>
          </p:cNvPr>
          <p:cNvPicPr>
            <a:picLocks noGrp="1" noChangeAspect="1"/>
          </p:cNvPicPr>
          <p:nvPr>
            <p:ph type="pic" sz="quarter" idx="15"/>
          </p:nvPr>
        </p:nvPicPr>
        <p:blipFill>
          <a:blip r:embed="rId3"/>
          <a:srcRect l="24955" r="24955"/>
          <a:stretch>
            <a:fillRect/>
          </a:stretch>
        </p:blipFill>
        <p:spPr/>
      </p:pic>
    </p:spTree>
    <p:extLst>
      <p:ext uri="{BB962C8B-B14F-4D97-AF65-F5344CB8AC3E}">
        <p14:creationId xmlns:p14="http://schemas.microsoft.com/office/powerpoint/2010/main" val="26587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93FB1C-8AC1-03E3-772C-2FBBBDD74860}"/>
              </a:ext>
            </a:extLst>
          </p:cNvPr>
          <p:cNvSpPr>
            <a:spLocks noGrp="1"/>
          </p:cNvSpPr>
          <p:nvPr>
            <p:ph type="body" sz="quarter" idx="12"/>
          </p:nvPr>
        </p:nvSpPr>
        <p:spPr/>
        <p:txBody>
          <a:bodyPr>
            <a:normAutofit lnSpcReduction="10000"/>
          </a:bodyPr>
          <a:lstStyle/>
          <a:p>
            <a:r>
              <a:rPr lang="en-US" dirty="0"/>
              <a:t>What is Asset Management?</a:t>
            </a:r>
          </a:p>
        </p:txBody>
      </p:sp>
      <p:pic>
        <p:nvPicPr>
          <p:cNvPr id="7" name="Picture Placeholder 6" descr="A beach with grass and water&#10;&#10;Description automatically generated with medium confidence">
            <a:extLst>
              <a:ext uri="{FF2B5EF4-FFF2-40B4-BE49-F238E27FC236}">
                <a16:creationId xmlns:a16="http://schemas.microsoft.com/office/drawing/2014/main" id="{FE62DB7F-1F7C-7E2A-9EA7-53081093A92F}"/>
              </a:ext>
            </a:extLst>
          </p:cNvPr>
          <p:cNvPicPr>
            <a:picLocks noGrp="1" noChangeAspect="1"/>
          </p:cNvPicPr>
          <p:nvPr>
            <p:ph type="pic" idx="1"/>
          </p:nvPr>
        </p:nvPicPr>
        <p:blipFill>
          <a:blip r:embed="rId3"/>
          <a:srcRect l="19451" r="19451"/>
          <a:stretch>
            <a:fillRect/>
          </a:stretch>
        </p:blipFill>
        <p:spPr/>
      </p:pic>
      <p:sp>
        <p:nvSpPr>
          <p:cNvPr id="4" name="Text Placeholder 3">
            <a:extLst>
              <a:ext uri="{FF2B5EF4-FFF2-40B4-BE49-F238E27FC236}">
                <a16:creationId xmlns:a16="http://schemas.microsoft.com/office/drawing/2014/main" id="{7F64D611-59F4-61FE-8857-995546DC22B2}"/>
              </a:ext>
            </a:extLst>
          </p:cNvPr>
          <p:cNvSpPr>
            <a:spLocks noGrp="1"/>
          </p:cNvSpPr>
          <p:nvPr>
            <p:ph type="body" sz="quarter" idx="11"/>
          </p:nvPr>
        </p:nvSpPr>
        <p:spPr/>
        <p:txBody>
          <a:bodyPr>
            <a:normAutofit fontScale="92500" lnSpcReduction="20000"/>
          </a:bodyPr>
          <a:lstStyle/>
          <a:p>
            <a:endParaRPr lang="en-US"/>
          </a:p>
        </p:txBody>
      </p:sp>
      <p:sp>
        <p:nvSpPr>
          <p:cNvPr id="6" name="Text Placeholder 5">
            <a:extLst>
              <a:ext uri="{FF2B5EF4-FFF2-40B4-BE49-F238E27FC236}">
                <a16:creationId xmlns:a16="http://schemas.microsoft.com/office/drawing/2014/main" id="{D6A18663-79E3-81EE-2FC6-72A8858BDF7B}"/>
              </a:ext>
            </a:extLst>
          </p:cNvPr>
          <p:cNvSpPr>
            <a:spLocks noGrp="1"/>
          </p:cNvSpPr>
          <p:nvPr>
            <p:ph type="body" sz="quarter" idx="13"/>
          </p:nvPr>
        </p:nvSpPr>
        <p:spPr>
          <a:xfrm>
            <a:off x="638378" y="2448139"/>
            <a:ext cx="5297487" cy="3467964"/>
          </a:xfrm>
        </p:spPr>
        <p:txBody>
          <a:bodyPr>
            <a:normAutofit fontScale="92500" lnSpcReduction="20000"/>
          </a:bodyPr>
          <a:lstStyle/>
          <a:p>
            <a:r>
              <a:rPr lang="en-US" sz="2000" i="1" dirty="0">
                <a:solidFill>
                  <a:srgbClr val="374151"/>
                </a:solidFill>
                <a:latin typeface="Calibri" panose="020F0502020204030204" pitchFamily="34" charset="0"/>
                <a:cs typeface="Calibri" panose="020F0502020204030204" pitchFamily="34" charset="0"/>
              </a:rPr>
              <a:t>“The systematic and coordinated activities and practices of an organization to optimally and sustainably delivery on its objectives through the cost-effective lifecycle management of assets” </a:t>
            </a:r>
          </a:p>
          <a:p>
            <a:r>
              <a:rPr lang="en-US" sz="2000" i="1" dirty="0">
                <a:solidFill>
                  <a:srgbClr val="374151"/>
                </a:solidFill>
                <a:latin typeface="Calibri" panose="020F0502020204030204" pitchFamily="34" charset="0"/>
                <a:cs typeface="Calibri" panose="020F0502020204030204" pitchFamily="34" charset="0"/>
              </a:rPr>
              <a:t> or </a:t>
            </a:r>
          </a:p>
          <a:p>
            <a:r>
              <a:rPr lang="en-US" sz="2000" i="1" dirty="0">
                <a:solidFill>
                  <a:srgbClr val="374151"/>
                </a:solidFill>
                <a:latin typeface="Calibri" panose="020F0502020204030204" pitchFamily="34" charset="0"/>
                <a:cs typeface="Calibri" panose="020F0502020204030204" pitchFamily="34" charset="0"/>
              </a:rPr>
              <a:t>“Coordinated activity of an organization to </a:t>
            </a:r>
            <a:r>
              <a:rPr lang="en-US" sz="2000" i="1" dirty="0" err="1">
                <a:solidFill>
                  <a:srgbClr val="374151"/>
                </a:solidFill>
                <a:latin typeface="Calibri" panose="020F0502020204030204" pitchFamily="34" charset="0"/>
                <a:cs typeface="Calibri" panose="020F0502020204030204" pitchFamily="34" charset="0"/>
              </a:rPr>
              <a:t>realise</a:t>
            </a:r>
            <a:r>
              <a:rPr lang="en-US" sz="2000" i="1" dirty="0">
                <a:solidFill>
                  <a:srgbClr val="374151"/>
                </a:solidFill>
                <a:latin typeface="Calibri" panose="020F0502020204030204" pitchFamily="34" charset="0"/>
                <a:cs typeface="Calibri" panose="020F0502020204030204" pitchFamily="34" charset="0"/>
              </a:rPr>
              <a:t> value from assets.”</a:t>
            </a:r>
          </a:p>
          <a:p>
            <a:endParaRPr lang="en-US" sz="2000" i="1" dirty="0">
              <a:solidFill>
                <a:srgbClr val="374151"/>
              </a:solidFill>
              <a:latin typeface="Calibri" panose="020F0502020204030204" pitchFamily="34" charset="0"/>
              <a:cs typeface="Calibri" panose="020F0502020204030204" pitchFamily="34" charset="0"/>
            </a:endParaRPr>
          </a:p>
          <a:p>
            <a:r>
              <a:rPr lang="en-US" sz="2000" dirty="0">
                <a:solidFill>
                  <a:srgbClr val="374151"/>
                </a:solidFill>
                <a:latin typeface="Söhne"/>
              </a:rPr>
              <a:t>Its goal is to:</a:t>
            </a:r>
          </a:p>
          <a:p>
            <a:pPr lvl="0" defTabSz="914400">
              <a:spcAft>
                <a:spcPts val="0"/>
              </a:spcAft>
              <a:defRPr/>
            </a:pPr>
            <a:r>
              <a:rPr lang="en-NZ" sz="2000" i="1" dirty="0">
                <a:latin typeface="Calibri" panose="020F0502020204030204" pitchFamily="34" charset="0"/>
                <a:ea typeface="Calibri" panose="020F0502020204030204" pitchFamily="34" charset="0"/>
                <a:cs typeface="Calibri" panose="020F0502020204030204" pitchFamily="34" charset="0"/>
              </a:rPr>
              <a:t>“ Deliver the required levels of service to existing and future customers in the most cost-effective way.”</a:t>
            </a:r>
          </a:p>
        </p:txBody>
      </p:sp>
    </p:spTree>
    <p:extLst>
      <p:ext uri="{BB962C8B-B14F-4D97-AF65-F5344CB8AC3E}">
        <p14:creationId xmlns:p14="http://schemas.microsoft.com/office/powerpoint/2010/main" val="69809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EF0CF4-AB3B-9CB0-6E30-F862F12C3628}"/>
              </a:ext>
            </a:extLst>
          </p:cNvPr>
          <p:cNvSpPr>
            <a:spLocks noGrp="1"/>
          </p:cNvSpPr>
          <p:nvPr>
            <p:ph type="body" sz="quarter" idx="10"/>
          </p:nvPr>
        </p:nvSpPr>
        <p:spPr>
          <a:xfrm>
            <a:off x="671281" y="553771"/>
            <a:ext cx="9058130" cy="733487"/>
          </a:xfrm>
        </p:spPr>
        <p:txBody>
          <a:bodyPr>
            <a:normAutofit lnSpcReduction="10000"/>
          </a:bodyPr>
          <a:lstStyle/>
          <a:p>
            <a:r>
              <a:rPr lang="en-US" dirty="0"/>
              <a:t>What assets do we look after</a:t>
            </a:r>
          </a:p>
        </p:txBody>
      </p:sp>
      <p:sp>
        <p:nvSpPr>
          <p:cNvPr id="21" name="Text Placeholder 20">
            <a:extLst>
              <a:ext uri="{FF2B5EF4-FFF2-40B4-BE49-F238E27FC236}">
                <a16:creationId xmlns:a16="http://schemas.microsoft.com/office/drawing/2014/main" id="{CABAEE33-76F6-F44F-AFB9-C4D6872E12D2}"/>
              </a:ext>
            </a:extLst>
          </p:cNvPr>
          <p:cNvSpPr>
            <a:spLocks noGrp="1"/>
          </p:cNvSpPr>
          <p:nvPr>
            <p:ph type="body" sz="quarter" idx="11"/>
          </p:nvPr>
        </p:nvSpPr>
        <p:spPr/>
        <p:txBody>
          <a:bodyPr>
            <a:normAutofit fontScale="92500" lnSpcReduction="20000"/>
          </a:bodyPr>
          <a:lstStyle/>
          <a:p>
            <a:endParaRPr lang="en-US"/>
          </a:p>
        </p:txBody>
      </p:sp>
      <p:pic>
        <p:nvPicPr>
          <p:cNvPr id="9" name="Picture 8" descr="A screenshot of a phone&#10;&#10;Description automatically generated">
            <a:extLst>
              <a:ext uri="{FF2B5EF4-FFF2-40B4-BE49-F238E27FC236}">
                <a16:creationId xmlns:a16="http://schemas.microsoft.com/office/drawing/2014/main" id="{15313210-DDDC-6109-3109-B88A07B1C6AF}"/>
              </a:ext>
            </a:extLst>
          </p:cNvPr>
          <p:cNvPicPr>
            <a:picLocks noChangeAspect="1"/>
          </p:cNvPicPr>
          <p:nvPr/>
        </p:nvPicPr>
        <p:blipFill rotWithShape="1">
          <a:blip r:embed="rId3"/>
          <a:srcRect l="9536" t="2732" b="84096"/>
          <a:stretch/>
        </p:blipFill>
        <p:spPr>
          <a:xfrm>
            <a:off x="671281" y="1533438"/>
            <a:ext cx="4247794" cy="1546412"/>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A0B0D68F-5FA1-F9DB-EE6D-BA990C2802DB}"/>
              </a:ext>
            </a:extLst>
          </p:cNvPr>
          <p:cNvPicPr>
            <a:picLocks noChangeAspect="1"/>
          </p:cNvPicPr>
          <p:nvPr/>
        </p:nvPicPr>
        <p:blipFill rotWithShape="1">
          <a:blip r:embed="rId3"/>
          <a:srcRect t="16568" b="68585"/>
          <a:stretch/>
        </p:blipFill>
        <p:spPr>
          <a:xfrm>
            <a:off x="671281" y="4354348"/>
            <a:ext cx="4695556" cy="174288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07CB58D6-6454-2E00-F49F-BE15848BCDAD}"/>
              </a:ext>
            </a:extLst>
          </p:cNvPr>
          <p:cNvPicPr>
            <a:picLocks noChangeAspect="1"/>
          </p:cNvPicPr>
          <p:nvPr/>
        </p:nvPicPr>
        <p:blipFill rotWithShape="1">
          <a:blip r:embed="rId3"/>
          <a:srcRect t="31752" b="52502"/>
          <a:stretch/>
        </p:blipFill>
        <p:spPr>
          <a:xfrm>
            <a:off x="6731048" y="1287258"/>
            <a:ext cx="4789671" cy="1885576"/>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815A0733-9231-3E1D-57E1-BC86C2762880}"/>
              </a:ext>
            </a:extLst>
          </p:cNvPr>
          <p:cNvPicPr>
            <a:picLocks noChangeAspect="1"/>
          </p:cNvPicPr>
          <p:nvPr/>
        </p:nvPicPr>
        <p:blipFill rotWithShape="1">
          <a:blip r:embed="rId3"/>
          <a:srcRect t="48197" b="38888"/>
          <a:stretch/>
        </p:blipFill>
        <p:spPr>
          <a:xfrm>
            <a:off x="6465357" y="3307094"/>
            <a:ext cx="4789671" cy="1546412"/>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6A4D05D5-6B24-DFB5-5AC3-0537E944FE83}"/>
              </a:ext>
            </a:extLst>
          </p:cNvPr>
          <p:cNvPicPr>
            <a:picLocks noChangeAspect="1"/>
          </p:cNvPicPr>
          <p:nvPr/>
        </p:nvPicPr>
        <p:blipFill rotWithShape="1">
          <a:blip r:embed="rId3"/>
          <a:srcRect t="62996" b="22112"/>
          <a:stretch/>
        </p:blipFill>
        <p:spPr>
          <a:xfrm>
            <a:off x="6731047" y="4987766"/>
            <a:ext cx="4789671" cy="1783229"/>
          </a:xfrm>
          <a:prstGeom prst="rect">
            <a:avLst/>
          </a:prstGeom>
        </p:spPr>
      </p:pic>
    </p:spTree>
    <p:extLst>
      <p:ext uri="{BB962C8B-B14F-4D97-AF65-F5344CB8AC3E}">
        <p14:creationId xmlns:p14="http://schemas.microsoft.com/office/powerpoint/2010/main" val="19894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61560F-2821-2402-2284-D1392C15F8BC}"/>
              </a:ext>
            </a:extLst>
          </p:cNvPr>
          <p:cNvSpPr>
            <a:spLocks noGrp="1"/>
          </p:cNvSpPr>
          <p:nvPr>
            <p:ph type="body" sz="quarter" idx="12"/>
          </p:nvPr>
        </p:nvSpPr>
        <p:spPr/>
        <p:txBody>
          <a:bodyPr>
            <a:normAutofit lnSpcReduction="10000"/>
          </a:bodyPr>
          <a:lstStyle/>
          <a:p>
            <a:r>
              <a:rPr lang="en-US" dirty="0"/>
              <a:t>What have we achieved?</a:t>
            </a:r>
          </a:p>
        </p:txBody>
      </p:sp>
      <p:sp>
        <p:nvSpPr>
          <p:cNvPr id="9" name="Text Placeholder 8">
            <a:extLst>
              <a:ext uri="{FF2B5EF4-FFF2-40B4-BE49-F238E27FC236}">
                <a16:creationId xmlns:a16="http://schemas.microsoft.com/office/drawing/2014/main" id="{484D90C9-3BEA-6AA1-A6AA-7C4FF8AFE819}"/>
              </a:ext>
            </a:extLst>
          </p:cNvPr>
          <p:cNvSpPr>
            <a:spLocks noGrp="1"/>
          </p:cNvSpPr>
          <p:nvPr>
            <p:ph type="body" sz="quarter" idx="14"/>
          </p:nvPr>
        </p:nvSpPr>
        <p:spPr>
          <a:xfrm>
            <a:off x="5286988" y="2241508"/>
            <a:ext cx="6662841" cy="4372234"/>
          </a:xfrm>
        </p:spPr>
        <p:txBody>
          <a:bodyPr>
            <a:normAutofit/>
          </a:bodyPr>
          <a:lstStyle/>
          <a:p>
            <a:r>
              <a:rPr lang="en-NZ" b="0" i="0" dirty="0">
                <a:solidFill>
                  <a:srgbClr val="000000"/>
                </a:solidFill>
                <a:effectLst/>
                <a:latin typeface="Open Sans" pitchFamily="2" charset="0"/>
              </a:rPr>
              <a:t>1</a:t>
            </a:r>
            <a:r>
              <a:rPr lang="en-NZ" b="0" i="0" baseline="30000" dirty="0">
                <a:solidFill>
                  <a:srgbClr val="000000"/>
                </a:solidFill>
                <a:effectLst/>
                <a:latin typeface="Open Sans" pitchFamily="2" charset="0"/>
              </a:rPr>
              <a:t>st</a:t>
            </a:r>
            <a:r>
              <a:rPr lang="en-NZ" b="0" i="0" dirty="0">
                <a:solidFill>
                  <a:srgbClr val="000000"/>
                </a:solidFill>
                <a:effectLst/>
                <a:latin typeface="Open Sans" pitchFamily="2" charset="0"/>
              </a:rPr>
              <a:t> Digital Asset Management Plan</a:t>
            </a:r>
          </a:p>
          <a:p>
            <a:r>
              <a:rPr lang="en-NZ" dirty="0">
                <a:solidFill>
                  <a:srgbClr val="000000"/>
                </a:solidFill>
                <a:latin typeface="Open Sans" pitchFamily="2" charset="0"/>
              </a:rPr>
              <a:t>QR Coding for Asbestos and Emergency Evacuation Management</a:t>
            </a:r>
          </a:p>
          <a:p>
            <a:r>
              <a:rPr lang="en-NZ" b="0" i="0" dirty="0">
                <a:solidFill>
                  <a:srgbClr val="000000"/>
                </a:solidFill>
                <a:effectLst/>
                <a:latin typeface="Open Sans" pitchFamily="2" charset="0"/>
              </a:rPr>
              <a:t>Development of an Asset Management Policy and Strategy</a:t>
            </a:r>
          </a:p>
          <a:p>
            <a:r>
              <a:rPr lang="en-NZ" dirty="0">
                <a:solidFill>
                  <a:srgbClr val="000000"/>
                </a:solidFill>
                <a:latin typeface="Open Sans" pitchFamily="2" charset="0"/>
              </a:rPr>
              <a:t>Increased read-only users for our AMIS systems</a:t>
            </a:r>
          </a:p>
          <a:p>
            <a:r>
              <a:rPr lang="en-NZ" b="0" i="0" dirty="0">
                <a:solidFill>
                  <a:srgbClr val="000000"/>
                </a:solidFill>
                <a:effectLst/>
                <a:latin typeface="Open Sans" pitchFamily="2" charset="0"/>
              </a:rPr>
              <a:t>Asset Management Plans publicly available on our website</a:t>
            </a:r>
          </a:p>
          <a:p>
            <a:r>
              <a:rPr lang="en-NZ" dirty="0">
                <a:solidFill>
                  <a:srgbClr val="000000"/>
                </a:solidFill>
                <a:latin typeface="Open Sans" pitchFamily="2" charset="0"/>
              </a:rPr>
              <a:t>Asset management is in the limelight</a:t>
            </a:r>
            <a:endParaRPr lang="en-NZ" b="0" i="0" dirty="0">
              <a:solidFill>
                <a:srgbClr val="000000"/>
              </a:solidFill>
              <a:effectLst/>
              <a:latin typeface="Open Sans" pitchFamily="2" charset="0"/>
            </a:endParaRPr>
          </a:p>
        </p:txBody>
      </p:sp>
      <p:pic>
        <p:nvPicPr>
          <p:cNvPr id="2" name="Picture 1" descr="A river with land and buildings in the background&#10;&#10;Description automatically generated">
            <a:extLst>
              <a:ext uri="{FF2B5EF4-FFF2-40B4-BE49-F238E27FC236}">
                <a16:creationId xmlns:a16="http://schemas.microsoft.com/office/drawing/2014/main" id="{34DAD0C0-2BF0-C10E-77D4-01571E700D0F}"/>
              </a:ext>
            </a:extLst>
          </p:cNvPr>
          <p:cNvPicPr>
            <a:picLocks noChangeAspect="1"/>
          </p:cNvPicPr>
          <p:nvPr/>
        </p:nvPicPr>
        <p:blipFill>
          <a:blip r:embed="rId3"/>
          <a:stretch>
            <a:fillRect/>
          </a:stretch>
        </p:blipFill>
        <p:spPr>
          <a:xfrm>
            <a:off x="-41557" y="240260"/>
            <a:ext cx="5260769" cy="2952840"/>
          </a:xfrm>
          <a:prstGeom prst="rect">
            <a:avLst/>
          </a:prstGeom>
        </p:spPr>
      </p:pic>
      <p:pic>
        <p:nvPicPr>
          <p:cNvPr id="3" name="Content Placeholder 4" descr="Qr code&#10;&#10;Description automatically generated">
            <a:extLst>
              <a:ext uri="{FF2B5EF4-FFF2-40B4-BE49-F238E27FC236}">
                <a16:creationId xmlns:a16="http://schemas.microsoft.com/office/drawing/2014/main" id="{F83865FF-4CA7-1CD0-CA34-7A5D2506ED1B}"/>
              </a:ext>
            </a:extLst>
          </p:cNvPr>
          <p:cNvPicPr>
            <a:picLocks noChangeAspect="1"/>
          </p:cNvPicPr>
          <p:nvPr/>
        </p:nvPicPr>
        <p:blipFill>
          <a:blip r:embed="rId4"/>
          <a:stretch>
            <a:fillRect/>
          </a:stretch>
        </p:blipFill>
        <p:spPr>
          <a:xfrm>
            <a:off x="662601" y="3982212"/>
            <a:ext cx="3852452" cy="2732861"/>
          </a:xfrm>
          <a:prstGeom prst="rect">
            <a:avLst/>
          </a:prstGeom>
        </p:spPr>
      </p:pic>
      <p:pic>
        <p:nvPicPr>
          <p:cNvPr id="7" name="Content Placeholder 5" descr="A close-up of a document&#10;&#10;Description automatically generated">
            <a:extLst>
              <a:ext uri="{FF2B5EF4-FFF2-40B4-BE49-F238E27FC236}">
                <a16:creationId xmlns:a16="http://schemas.microsoft.com/office/drawing/2014/main" id="{9E2D998B-91E9-62BB-87F2-C13637031278}"/>
              </a:ext>
            </a:extLst>
          </p:cNvPr>
          <p:cNvPicPr>
            <a:picLocks noChangeAspect="1"/>
          </p:cNvPicPr>
          <p:nvPr/>
        </p:nvPicPr>
        <p:blipFill>
          <a:blip r:embed="rId5"/>
          <a:stretch>
            <a:fillRect/>
          </a:stretch>
        </p:blipFill>
        <p:spPr>
          <a:xfrm>
            <a:off x="26218" y="89392"/>
            <a:ext cx="5260770" cy="3650232"/>
          </a:xfrm>
          <a:prstGeom prst="rect">
            <a:avLst/>
          </a:prstGeom>
        </p:spPr>
      </p:pic>
    </p:spTree>
    <p:extLst>
      <p:ext uri="{BB962C8B-B14F-4D97-AF65-F5344CB8AC3E}">
        <p14:creationId xmlns:p14="http://schemas.microsoft.com/office/powerpoint/2010/main" val="28090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61560F-2821-2402-2284-D1392C15F8BC}"/>
              </a:ext>
            </a:extLst>
          </p:cNvPr>
          <p:cNvSpPr>
            <a:spLocks noGrp="1"/>
          </p:cNvSpPr>
          <p:nvPr>
            <p:ph type="body" sz="quarter" idx="12"/>
          </p:nvPr>
        </p:nvSpPr>
        <p:spPr/>
        <p:txBody>
          <a:bodyPr>
            <a:normAutofit fontScale="92500"/>
          </a:bodyPr>
          <a:lstStyle/>
          <a:p>
            <a:r>
              <a:rPr lang="en-US" dirty="0"/>
              <a:t>What challenges have we encountered?</a:t>
            </a:r>
          </a:p>
        </p:txBody>
      </p:sp>
      <p:sp>
        <p:nvSpPr>
          <p:cNvPr id="9" name="Text Placeholder 8">
            <a:extLst>
              <a:ext uri="{FF2B5EF4-FFF2-40B4-BE49-F238E27FC236}">
                <a16:creationId xmlns:a16="http://schemas.microsoft.com/office/drawing/2014/main" id="{484D90C9-3BEA-6AA1-A6AA-7C4FF8AFE819}"/>
              </a:ext>
            </a:extLst>
          </p:cNvPr>
          <p:cNvSpPr>
            <a:spLocks noGrp="1"/>
          </p:cNvSpPr>
          <p:nvPr>
            <p:ph type="body" sz="quarter" idx="14"/>
          </p:nvPr>
        </p:nvSpPr>
        <p:spPr>
          <a:xfrm>
            <a:off x="5273141" y="2316663"/>
            <a:ext cx="6538586" cy="3558043"/>
          </a:xfrm>
        </p:spPr>
        <p:txBody>
          <a:bodyPr>
            <a:normAutofit/>
          </a:bodyPr>
          <a:lstStyle/>
          <a:p>
            <a:r>
              <a:rPr lang="en-NZ" b="0" i="0" dirty="0">
                <a:solidFill>
                  <a:srgbClr val="000000"/>
                </a:solidFill>
                <a:effectLst/>
                <a:latin typeface="Open Sans" pitchFamily="2" charset="0"/>
              </a:rPr>
              <a:t>Lack </a:t>
            </a:r>
            <a:r>
              <a:rPr lang="en-NZ" dirty="0">
                <a:solidFill>
                  <a:srgbClr val="000000"/>
                </a:solidFill>
                <a:latin typeface="Open Sans" pitchFamily="2" charset="0"/>
              </a:rPr>
              <a:t>of buy in from the Executive Team (ELT)</a:t>
            </a:r>
          </a:p>
          <a:p>
            <a:r>
              <a:rPr lang="en-NZ" b="0" i="0" dirty="0">
                <a:solidFill>
                  <a:srgbClr val="000000"/>
                </a:solidFill>
                <a:effectLst/>
                <a:latin typeface="Open Sans" pitchFamily="2" charset="0"/>
              </a:rPr>
              <a:t>Communication Breakdowns</a:t>
            </a:r>
          </a:p>
          <a:p>
            <a:r>
              <a:rPr lang="en-NZ" dirty="0">
                <a:solidFill>
                  <a:srgbClr val="000000"/>
                </a:solidFill>
                <a:latin typeface="Open Sans" pitchFamily="2" charset="0"/>
              </a:rPr>
              <a:t>Changing Environments (both economic and natural</a:t>
            </a:r>
          </a:p>
          <a:p>
            <a:r>
              <a:rPr lang="en-NZ" b="0" i="0" dirty="0">
                <a:solidFill>
                  <a:srgbClr val="000000"/>
                </a:solidFill>
                <a:effectLst/>
                <a:latin typeface="Open Sans" pitchFamily="2" charset="0"/>
              </a:rPr>
              <a:t>Legislative</a:t>
            </a:r>
          </a:p>
          <a:p>
            <a:r>
              <a:rPr lang="en-NZ" dirty="0">
                <a:solidFill>
                  <a:srgbClr val="000000"/>
                </a:solidFill>
                <a:latin typeface="Open Sans" pitchFamily="2" charset="0"/>
              </a:rPr>
              <a:t>Resourcing</a:t>
            </a:r>
          </a:p>
          <a:p>
            <a:r>
              <a:rPr lang="en-NZ" b="0" i="0" dirty="0">
                <a:solidFill>
                  <a:srgbClr val="000000"/>
                </a:solidFill>
                <a:effectLst/>
                <a:latin typeface="Open Sans" pitchFamily="2" charset="0"/>
              </a:rPr>
              <a:t>Processes</a:t>
            </a:r>
          </a:p>
        </p:txBody>
      </p:sp>
      <p:pic>
        <p:nvPicPr>
          <p:cNvPr id="4" name="Picture Placeholder 3" descr="A beach with grass and water&#10;&#10;Description automatically generated with medium confidence">
            <a:extLst>
              <a:ext uri="{FF2B5EF4-FFF2-40B4-BE49-F238E27FC236}">
                <a16:creationId xmlns:a16="http://schemas.microsoft.com/office/drawing/2014/main" id="{79996B17-102B-5A6B-258E-7E4AD15C24F9}"/>
              </a:ext>
            </a:extLst>
          </p:cNvPr>
          <p:cNvPicPr>
            <a:picLocks noGrp="1" noChangeAspect="1"/>
          </p:cNvPicPr>
          <p:nvPr>
            <p:ph type="pic" sz="quarter" idx="15"/>
          </p:nvPr>
        </p:nvPicPr>
        <p:blipFill>
          <a:blip r:embed="rId3"/>
          <a:srcRect l="24955" r="24955"/>
          <a:stretch>
            <a:fillRect/>
          </a:stretch>
        </p:blipFill>
        <p:spPr/>
      </p:pic>
    </p:spTree>
    <p:extLst>
      <p:ext uri="{BB962C8B-B14F-4D97-AF65-F5344CB8AC3E}">
        <p14:creationId xmlns:p14="http://schemas.microsoft.com/office/powerpoint/2010/main" val="17895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21BE57-418A-AC1B-5F02-A1DB86CF9621}"/>
              </a:ext>
            </a:extLst>
          </p:cNvPr>
          <p:cNvSpPr>
            <a:spLocks noGrp="1"/>
          </p:cNvSpPr>
          <p:nvPr>
            <p:ph type="body" sz="quarter" idx="11"/>
          </p:nvPr>
        </p:nvSpPr>
        <p:spPr/>
        <p:txBody>
          <a:bodyPr/>
          <a:lstStyle/>
          <a:p>
            <a:r>
              <a:rPr lang="en-US" dirty="0"/>
              <a:t>Legislation Reform</a:t>
            </a:r>
          </a:p>
        </p:txBody>
      </p:sp>
      <p:sp>
        <p:nvSpPr>
          <p:cNvPr id="7" name="Text Placeholder 6">
            <a:extLst>
              <a:ext uri="{FF2B5EF4-FFF2-40B4-BE49-F238E27FC236}">
                <a16:creationId xmlns:a16="http://schemas.microsoft.com/office/drawing/2014/main" id="{5F69C45C-7DC9-0556-15B6-4FD41ED3CAC3}"/>
              </a:ext>
            </a:extLst>
          </p:cNvPr>
          <p:cNvSpPr>
            <a:spLocks noGrp="1"/>
          </p:cNvSpPr>
          <p:nvPr>
            <p:ph type="body" sz="quarter" idx="12"/>
          </p:nvPr>
        </p:nvSpPr>
        <p:spPr/>
        <p:txBody>
          <a:bodyPr/>
          <a:lstStyle/>
          <a:p>
            <a:pPr marL="285750" indent="-285750">
              <a:buFont typeface="Arial" panose="020B0604020202020204" pitchFamily="34" charset="0"/>
              <a:buChar char="•"/>
            </a:pPr>
            <a:r>
              <a:rPr lang="en-NZ" b="0" i="0" dirty="0">
                <a:solidFill>
                  <a:srgbClr val="000000"/>
                </a:solidFill>
                <a:effectLst/>
                <a:latin typeface="Open Sans" pitchFamily="2" charset="0"/>
              </a:rPr>
              <a:t>Three Waters Reform</a:t>
            </a:r>
          </a:p>
          <a:p>
            <a:pPr marL="285750" indent="-285750">
              <a:buFont typeface="Arial" panose="020B0604020202020204" pitchFamily="34" charset="0"/>
              <a:buChar char="•"/>
            </a:pPr>
            <a:r>
              <a:rPr lang="en-NZ" dirty="0">
                <a:solidFill>
                  <a:srgbClr val="000000"/>
                </a:solidFill>
                <a:latin typeface="Open Sans" pitchFamily="2" charset="0"/>
              </a:rPr>
              <a:t>Local Government Reform</a:t>
            </a:r>
          </a:p>
          <a:p>
            <a:pPr marL="285750" indent="-285750">
              <a:buFont typeface="Arial" panose="020B0604020202020204" pitchFamily="34" charset="0"/>
              <a:buChar char="•"/>
            </a:pPr>
            <a:r>
              <a:rPr lang="en-NZ" dirty="0">
                <a:solidFill>
                  <a:srgbClr val="000000"/>
                </a:solidFill>
                <a:latin typeface="Open Sans" pitchFamily="2" charset="0"/>
              </a:rPr>
              <a:t>Resource Management Act</a:t>
            </a:r>
            <a:endParaRPr lang="en-US" dirty="0"/>
          </a:p>
        </p:txBody>
      </p:sp>
      <p:pic>
        <p:nvPicPr>
          <p:cNvPr id="5" name="Picture 4" descr="Gavel resting on block">
            <a:extLst>
              <a:ext uri="{FF2B5EF4-FFF2-40B4-BE49-F238E27FC236}">
                <a16:creationId xmlns:a16="http://schemas.microsoft.com/office/drawing/2014/main" id="{4AE1674B-D8E3-5234-B702-0543CCB9CD57}"/>
              </a:ext>
            </a:extLst>
          </p:cNvPr>
          <p:cNvPicPr>
            <a:picLocks noChangeAspect="1"/>
          </p:cNvPicPr>
          <p:nvPr/>
        </p:nvPicPr>
        <p:blipFill>
          <a:blip r:embed="rId3"/>
          <a:stretch>
            <a:fillRect/>
          </a:stretch>
        </p:blipFill>
        <p:spPr>
          <a:xfrm>
            <a:off x="0" y="0"/>
            <a:ext cx="4370207" cy="2913471"/>
          </a:xfrm>
          <a:prstGeom prst="rect">
            <a:avLst/>
          </a:prstGeom>
        </p:spPr>
      </p:pic>
      <p:pic>
        <p:nvPicPr>
          <p:cNvPr id="8" name="Picture 7" descr="Hand washing">
            <a:extLst>
              <a:ext uri="{FF2B5EF4-FFF2-40B4-BE49-F238E27FC236}">
                <a16:creationId xmlns:a16="http://schemas.microsoft.com/office/drawing/2014/main" id="{714784A2-DA72-D840-FE0E-73793EAAB2FF}"/>
              </a:ext>
            </a:extLst>
          </p:cNvPr>
          <p:cNvPicPr>
            <a:picLocks noChangeAspect="1"/>
          </p:cNvPicPr>
          <p:nvPr/>
        </p:nvPicPr>
        <p:blipFill>
          <a:blip r:embed="rId4"/>
          <a:stretch>
            <a:fillRect/>
          </a:stretch>
        </p:blipFill>
        <p:spPr>
          <a:xfrm>
            <a:off x="1398343" y="2913471"/>
            <a:ext cx="4508220" cy="3008471"/>
          </a:xfrm>
          <a:prstGeom prst="rect">
            <a:avLst/>
          </a:prstGeom>
        </p:spPr>
      </p:pic>
    </p:spTree>
    <p:extLst>
      <p:ext uri="{BB962C8B-B14F-4D97-AF65-F5344CB8AC3E}">
        <p14:creationId xmlns:p14="http://schemas.microsoft.com/office/powerpoint/2010/main" val="134529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EF0CF4-AB3B-9CB0-6E30-F862F12C3628}"/>
              </a:ext>
            </a:extLst>
          </p:cNvPr>
          <p:cNvSpPr>
            <a:spLocks noGrp="1"/>
          </p:cNvSpPr>
          <p:nvPr>
            <p:ph type="body" sz="quarter" idx="10"/>
          </p:nvPr>
        </p:nvSpPr>
        <p:spPr>
          <a:xfrm>
            <a:off x="671281" y="553771"/>
            <a:ext cx="9058130" cy="733487"/>
          </a:xfrm>
        </p:spPr>
        <p:txBody>
          <a:bodyPr>
            <a:normAutofit fontScale="92500"/>
          </a:bodyPr>
          <a:lstStyle/>
          <a:p>
            <a:r>
              <a:rPr lang="en-US" dirty="0"/>
              <a:t>Natural Hazards and Climate Change</a:t>
            </a:r>
          </a:p>
        </p:txBody>
      </p:sp>
      <p:sp>
        <p:nvSpPr>
          <p:cNvPr id="21" name="Text Placeholder 20">
            <a:extLst>
              <a:ext uri="{FF2B5EF4-FFF2-40B4-BE49-F238E27FC236}">
                <a16:creationId xmlns:a16="http://schemas.microsoft.com/office/drawing/2014/main" id="{CABAEE33-76F6-F44F-AFB9-C4D6872E12D2}"/>
              </a:ext>
            </a:extLst>
          </p:cNvPr>
          <p:cNvSpPr>
            <a:spLocks noGrp="1"/>
          </p:cNvSpPr>
          <p:nvPr>
            <p:ph type="body" sz="quarter" idx="11"/>
          </p:nvPr>
        </p:nvSpPr>
        <p:spPr/>
        <p:txBody>
          <a:bodyPr>
            <a:normAutofit fontScale="92500" lnSpcReduction="20000"/>
          </a:bodyPr>
          <a:lstStyle/>
          <a:p>
            <a:endParaRPr lang="en-US"/>
          </a:p>
        </p:txBody>
      </p:sp>
      <p:graphicFrame>
        <p:nvGraphicFramePr>
          <p:cNvPr id="15" name="Object 14">
            <a:extLst>
              <a:ext uri="{FF2B5EF4-FFF2-40B4-BE49-F238E27FC236}">
                <a16:creationId xmlns:a16="http://schemas.microsoft.com/office/drawing/2014/main" id="{E7922FBC-7448-8DCC-20E5-0C9AB9EC4EB2}"/>
              </a:ext>
            </a:extLst>
          </p:cNvPr>
          <p:cNvGraphicFramePr>
            <a:graphicFrameLocks noChangeAspect="1"/>
          </p:cNvGraphicFramePr>
          <p:nvPr>
            <p:extLst>
              <p:ext uri="{D42A27DB-BD31-4B8C-83A1-F6EECF244321}">
                <p14:modId xmlns:p14="http://schemas.microsoft.com/office/powerpoint/2010/main" val="1340453194"/>
              </p:ext>
            </p:extLst>
          </p:nvPr>
        </p:nvGraphicFramePr>
        <p:xfrm>
          <a:off x="424389" y="1332928"/>
          <a:ext cx="5099050" cy="5334000"/>
        </p:xfrm>
        <a:graphic>
          <a:graphicData uri="http://schemas.openxmlformats.org/presentationml/2006/ole">
            <mc:AlternateContent xmlns:mc="http://schemas.openxmlformats.org/markup-compatibility/2006">
              <mc:Choice xmlns:v="urn:schemas-microsoft-com:vml" Requires="v">
                <p:oleObj r:id="rId3" imgW="5093021" imgH="5334263" progId="Visio.Drawing.15">
                  <p:embed/>
                </p:oleObj>
              </mc:Choice>
              <mc:Fallback>
                <p:oleObj r:id="rId3" imgW="5093021" imgH="5334263" progId="Visio.Drawing.15">
                  <p:embed/>
                  <p:pic>
                    <p:nvPicPr>
                      <p:cNvPr id="15" name="Object 14">
                        <a:extLst>
                          <a:ext uri="{FF2B5EF4-FFF2-40B4-BE49-F238E27FC236}">
                            <a16:creationId xmlns:a16="http://schemas.microsoft.com/office/drawing/2014/main" id="{E7922FBC-7448-8DCC-20E5-0C9AB9EC4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89" y="1332928"/>
                        <a:ext cx="5099050" cy="533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Picture 15" descr="A collage of trees and a road&#10;&#10;Description automatically generated">
            <a:extLst>
              <a:ext uri="{FF2B5EF4-FFF2-40B4-BE49-F238E27FC236}">
                <a16:creationId xmlns:a16="http://schemas.microsoft.com/office/drawing/2014/main" id="{0ED2A811-34AD-0A29-0E19-E902240E89ED}"/>
              </a:ext>
            </a:extLst>
          </p:cNvPr>
          <p:cNvPicPr>
            <a:picLocks noChangeAspect="1"/>
          </p:cNvPicPr>
          <p:nvPr/>
        </p:nvPicPr>
        <p:blipFill>
          <a:blip r:embed="rId5"/>
          <a:stretch>
            <a:fillRect/>
          </a:stretch>
        </p:blipFill>
        <p:spPr>
          <a:xfrm>
            <a:off x="6381310" y="1287258"/>
            <a:ext cx="5047767" cy="2568385"/>
          </a:xfrm>
          <a:prstGeom prst="rect">
            <a:avLst/>
          </a:prstGeom>
        </p:spPr>
      </p:pic>
      <p:pic>
        <p:nvPicPr>
          <p:cNvPr id="17" name="Picture 16" descr="A split image of a road&#10;&#10;Description automatically generated">
            <a:extLst>
              <a:ext uri="{FF2B5EF4-FFF2-40B4-BE49-F238E27FC236}">
                <a16:creationId xmlns:a16="http://schemas.microsoft.com/office/drawing/2014/main" id="{0BF94B3D-0ED3-25BC-1124-ACA576550D6D}"/>
              </a:ext>
            </a:extLst>
          </p:cNvPr>
          <p:cNvPicPr>
            <a:picLocks noChangeAspect="1"/>
          </p:cNvPicPr>
          <p:nvPr/>
        </p:nvPicPr>
        <p:blipFill>
          <a:blip r:embed="rId6"/>
          <a:stretch>
            <a:fillRect/>
          </a:stretch>
        </p:blipFill>
        <p:spPr>
          <a:xfrm>
            <a:off x="7089731" y="3855644"/>
            <a:ext cx="3737083" cy="2989666"/>
          </a:xfrm>
          <a:prstGeom prst="rect">
            <a:avLst/>
          </a:prstGeom>
        </p:spPr>
      </p:pic>
    </p:spTree>
    <p:extLst>
      <p:ext uri="{BB962C8B-B14F-4D97-AF65-F5344CB8AC3E}">
        <p14:creationId xmlns:p14="http://schemas.microsoft.com/office/powerpoint/2010/main" val="34521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DC">
      <a:dk1>
        <a:srgbClr val="010000"/>
      </a:dk1>
      <a:lt1>
        <a:srgbClr val="FED524"/>
      </a:lt1>
      <a:dk2>
        <a:srgbClr val="010000"/>
      </a:dk2>
      <a:lt2>
        <a:srgbClr val="FEFFFF"/>
      </a:lt2>
      <a:accent1>
        <a:srgbClr val="FED524"/>
      </a:accent1>
      <a:accent2>
        <a:srgbClr val="E9002C"/>
      </a:accent2>
      <a:accent3>
        <a:srgbClr val="0089B1"/>
      </a:accent3>
      <a:accent4>
        <a:srgbClr val="23AE49"/>
      </a:accent4>
      <a:accent5>
        <a:srgbClr val="555559"/>
      </a:accent5>
      <a:accent6>
        <a:srgbClr val="000000"/>
      </a:accent6>
      <a:hlink>
        <a:srgbClr val="010000"/>
      </a:hlink>
      <a:folHlink>
        <a:srgbClr val="E9002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DC Presentation - New from Oct 2023" id="{CC44FBB5-7682-41D0-82F1-8668B16C7D48}" vid="{E10C5314-D47E-49A6-85AF-00921F7663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D298E3F5AEAB4D8710153F8212758D" ma:contentTypeVersion="0" ma:contentTypeDescription="Create a new document." ma:contentTypeScope="" ma:versionID="f590d4b6eb9a0f78e4ce331b9440f542">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F15E52-51DE-4D6C-81B4-55CA38E4E6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E243D10-06F5-438D-BC42-8C5EC6F92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320819B-0177-43F0-816A-ECABFAE34E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WDC Presentation - New from Oct 2023</Template>
  <TotalTime>117</TotalTime>
  <Words>3467</Words>
  <Application>Microsoft Office PowerPoint</Application>
  <PresentationFormat>Widescreen</PresentationFormat>
  <Paragraphs>229</Paragraphs>
  <Slides>13</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9" baseType="lpstr">
      <vt:lpstr>Arial</vt:lpstr>
      <vt:lpstr>Calibri</vt:lpstr>
      <vt:lpstr>Open Sans</vt:lpstr>
      <vt:lpstr>Söhne</vt:lpstr>
      <vt:lpstr>Office Theme</vt:lpstr>
      <vt:lpstr>Visio.Drawing.15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Trisha Morrison</dc:creator>
  <cp:lastModifiedBy>Trisha Morrison</cp:lastModifiedBy>
  <cp:revision>2</cp:revision>
  <dcterms:created xsi:type="dcterms:W3CDTF">2023-10-10T20:55:45Z</dcterms:created>
  <dcterms:modified xsi:type="dcterms:W3CDTF">2023-10-31T20:07:41Z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0x01010095D298E3F5AEAB4D8710153F8212758D</vt:lpwstr>
  </property>
</Properties>
</file>